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drawingml.diagramData+xml" PartName="/ppt/diagrams/data3.xml"/>
  <Override ContentType="application/vnd.openxmlformats-officedocument.drawingml.diagramLayout+xml" PartName="/ppt/diagrams/layout3.xml"/>
  <Override ContentType="application/vnd.openxmlformats-officedocument.drawingml.diagramStyle+xml" PartName="/ppt/diagrams/quickStyle3.xml"/>
  <Override ContentType="application/vnd.openxmlformats-officedocument.drawingml.diagramColors+xml" PartName="/ppt/diagrams/colors3.xml"/>
  <Override ContentType="application/vnd.ms-office.drawingml.diagramDrawing+xml" PartName="/ppt/diagrams/drawing3.xml"/>
  <Override ContentType="application/vnd.openxmlformats-officedocument.drawingml.diagramData+xml" PartName="/ppt/diagrams/data4.xml"/>
  <Override ContentType="application/vnd.openxmlformats-officedocument.drawingml.diagramLayout+xml" PartName="/ppt/diagrams/layout4.xml"/>
  <Override ContentType="application/vnd.openxmlformats-officedocument.drawingml.diagramStyle+xml" PartName="/ppt/diagrams/quickStyle4.xml"/>
  <Override ContentType="application/vnd.openxmlformats-officedocument.drawingml.diagramColors+xml" PartName="/ppt/diagrams/colors4.xml"/>
  <Override ContentType="application/vnd.ms-office.drawingml.diagramDrawing+xml" PartName="/ppt/diagrams/drawing4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80" r:id="rId21"/>
    <p:sldId id="261" r:id="rId22"/>
    <p:sldId id="281" r:id="rId23"/>
    <p:sldId id="282" r:id="rId24"/>
  </p:sldIdLst>
  <p:sldSz cx="9144000" cy="6858000" type="screen4x3"/>
  <p:notesSz cx="6858000" cy="9144000"/>
  <p:defaultTextStyle>
    <a:defPPr>
      <a:defRPr lang="es-P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8A8146-BF46-45D4-9232-35A15FF96200}" type="doc">
      <dgm:prSet loTypeId="urn:microsoft.com/office/officeart/2005/8/layout/cycle3" loCatId="cycle" qsTypeId="urn:microsoft.com/office/officeart/2005/8/quickstyle/simple1#1" qsCatId="simple" csTypeId="urn:microsoft.com/office/officeart/2005/8/colors/colorful2" csCatId="colorful" phldr="1"/>
      <dgm:spPr/>
      <dgm:t>
        <a:bodyPr/>
        <a:lstStyle/>
        <a:p>
          <a:endParaRPr lang="es-PA"/>
        </a:p>
      </dgm:t>
    </dgm:pt>
    <dgm:pt modelId="{60BDAEBD-5202-4522-BB22-BDE914E722DE}">
      <dgm:prSet phldrT="[Texto]"/>
      <dgm:spPr/>
      <dgm:t>
        <a:bodyPr/>
        <a:lstStyle/>
        <a:p>
          <a:r>
            <a:rPr lang="es-PA" dirty="0"/>
            <a:t>Confundido</a:t>
          </a:r>
        </a:p>
      </dgm:t>
    </dgm:pt>
    <dgm:pt modelId="{3CEBFE1B-3E40-465A-A0D6-FB75E4A4F9B0}" type="parTrans" cxnId="{1E9DE040-52F3-418B-9822-697A9758102D}">
      <dgm:prSet/>
      <dgm:spPr/>
      <dgm:t>
        <a:bodyPr/>
        <a:lstStyle/>
        <a:p>
          <a:endParaRPr lang="es-PA"/>
        </a:p>
      </dgm:t>
    </dgm:pt>
    <dgm:pt modelId="{3B3DF58D-7B1A-4F0E-86DD-5D3456C4E263}" type="sibTrans" cxnId="{1E9DE040-52F3-418B-9822-697A9758102D}">
      <dgm:prSet/>
      <dgm:spPr/>
      <dgm:t>
        <a:bodyPr/>
        <a:lstStyle/>
        <a:p>
          <a:endParaRPr lang="es-PA"/>
        </a:p>
      </dgm:t>
    </dgm:pt>
    <dgm:pt modelId="{4D6B1730-997B-4F6D-82D0-74412DA9C587}">
      <dgm:prSet phldrT="[Texto]"/>
      <dgm:spPr/>
      <dgm:t>
        <a:bodyPr/>
        <a:lstStyle/>
        <a:p>
          <a:r>
            <a:rPr lang="es-PA" dirty="0"/>
            <a:t>Abrumado</a:t>
          </a:r>
        </a:p>
      </dgm:t>
    </dgm:pt>
    <dgm:pt modelId="{DC70C06D-8C31-4FFC-BE23-4ACFD2A3A241}" type="parTrans" cxnId="{C7D74517-C845-49FA-9265-ED3A3E24968B}">
      <dgm:prSet/>
      <dgm:spPr/>
      <dgm:t>
        <a:bodyPr/>
        <a:lstStyle/>
        <a:p>
          <a:endParaRPr lang="es-PA"/>
        </a:p>
      </dgm:t>
    </dgm:pt>
    <dgm:pt modelId="{1FAEB096-4292-416C-B6BB-C6CB9170833F}" type="sibTrans" cxnId="{C7D74517-C845-49FA-9265-ED3A3E24968B}">
      <dgm:prSet/>
      <dgm:spPr/>
      <dgm:t>
        <a:bodyPr/>
        <a:lstStyle/>
        <a:p>
          <a:endParaRPr lang="es-PA"/>
        </a:p>
      </dgm:t>
    </dgm:pt>
    <dgm:pt modelId="{B9C179AC-933A-4822-8899-E1CBACD50999}">
      <dgm:prSet phldrT="[Texto]"/>
      <dgm:spPr/>
      <dgm:t>
        <a:bodyPr/>
        <a:lstStyle/>
        <a:p>
          <a:r>
            <a:rPr lang="es-PA" dirty="0"/>
            <a:t>Molesto</a:t>
          </a:r>
        </a:p>
      </dgm:t>
    </dgm:pt>
    <dgm:pt modelId="{DF885B99-F19C-48AD-8505-4AAF2A7EBD06}" type="parTrans" cxnId="{D2E670AD-FD93-4879-85A5-8A4A5CEFFD14}">
      <dgm:prSet/>
      <dgm:spPr/>
      <dgm:t>
        <a:bodyPr/>
        <a:lstStyle/>
        <a:p>
          <a:endParaRPr lang="es-PA"/>
        </a:p>
      </dgm:t>
    </dgm:pt>
    <dgm:pt modelId="{6EC251C6-BC10-4CBD-B1E0-2C6E813F500E}" type="sibTrans" cxnId="{D2E670AD-FD93-4879-85A5-8A4A5CEFFD14}">
      <dgm:prSet/>
      <dgm:spPr/>
      <dgm:t>
        <a:bodyPr/>
        <a:lstStyle/>
        <a:p>
          <a:endParaRPr lang="es-PA"/>
        </a:p>
      </dgm:t>
    </dgm:pt>
    <dgm:pt modelId="{735796CF-EA02-4D75-8A6E-0C9DD5CCEFEC}">
      <dgm:prSet phldrT="[Texto]"/>
      <dgm:spPr/>
      <dgm:t>
        <a:bodyPr/>
        <a:lstStyle/>
        <a:p>
          <a:r>
            <a:rPr lang="es-PA" dirty="0"/>
            <a:t>Irritable</a:t>
          </a:r>
        </a:p>
      </dgm:t>
    </dgm:pt>
    <dgm:pt modelId="{103B5405-7D76-465E-8CB8-807FE7A103B9}" type="parTrans" cxnId="{0400AD27-FE04-4963-9BD0-D501219A7E29}">
      <dgm:prSet/>
      <dgm:spPr/>
      <dgm:t>
        <a:bodyPr/>
        <a:lstStyle/>
        <a:p>
          <a:endParaRPr lang="es-PA"/>
        </a:p>
      </dgm:t>
    </dgm:pt>
    <dgm:pt modelId="{854B9EF4-05F0-482B-94E6-847135861DC5}" type="sibTrans" cxnId="{0400AD27-FE04-4963-9BD0-D501219A7E29}">
      <dgm:prSet/>
      <dgm:spPr/>
      <dgm:t>
        <a:bodyPr/>
        <a:lstStyle/>
        <a:p>
          <a:endParaRPr lang="es-PA"/>
        </a:p>
      </dgm:t>
    </dgm:pt>
    <dgm:pt modelId="{4A8234EC-0F54-4454-9EF4-7CBC7DD5D7C0}">
      <dgm:prSet phldrT="[Texto]"/>
      <dgm:spPr/>
      <dgm:t>
        <a:bodyPr/>
        <a:lstStyle/>
        <a:p>
          <a:r>
            <a:rPr lang="es-PA" dirty="0"/>
            <a:t>Desaliento</a:t>
          </a:r>
        </a:p>
      </dgm:t>
    </dgm:pt>
    <dgm:pt modelId="{71A4FA78-BD7A-4317-9C51-A3AA7E53E287}" type="parTrans" cxnId="{F0D3B94E-A05C-4B67-817D-4CA5B3B98D4B}">
      <dgm:prSet/>
      <dgm:spPr/>
      <dgm:t>
        <a:bodyPr/>
        <a:lstStyle/>
        <a:p>
          <a:endParaRPr lang="es-PA"/>
        </a:p>
      </dgm:t>
    </dgm:pt>
    <dgm:pt modelId="{C5ABA029-C11E-49DE-AD6D-B1B897216797}" type="sibTrans" cxnId="{F0D3B94E-A05C-4B67-817D-4CA5B3B98D4B}">
      <dgm:prSet/>
      <dgm:spPr/>
      <dgm:t>
        <a:bodyPr/>
        <a:lstStyle/>
        <a:p>
          <a:endParaRPr lang="es-PA"/>
        </a:p>
      </dgm:t>
    </dgm:pt>
    <dgm:pt modelId="{4C239BC1-122F-42BE-9345-0851AE0F9120}">
      <dgm:prSet phldrT="[Texto]"/>
      <dgm:spPr/>
      <dgm:t>
        <a:bodyPr/>
        <a:lstStyle/>
        <a:p>
          <a:r>
            <a:rPr lang="es-PA" dirty="0"/>
            <a:t>Ansiedad</a:t>
          </a:r>
        </a:p>
      </dgm:t>
    </dgm:pt>
    <dgm:pt modelId="{78E4540B-C0C5-4DFD-A75B-FEBBF058736D}" type="parTrans" cxnId="{A7077620-DE2E-4784-8370-0BFE1A2D8FE5}">
      <dgm:prSet/>
      <dgm:spPr/>
      <dgm:t>
        <a:bodyPr/>
        <a:lstStyle/>
        <a:p>
          <a:endParaRPr lang="es-PA"/>
        </a:p>
      </dgm:t>
    </dgm:pt>
    <dgm:pt modelId="{521728E2-5961-4580-91E1-95D6181119E8}" type="sibTrans" cxnId="{A7077620-DE2E-4784-8370-0BFE1A2D8FE5}">
      <dgm:prSet/>
      <dgm:spPr/>
      <dgm:t>
        <a:bodyPr/>
        <a:lstStyle/>
        <a:p>
          <a:endParaRPr lang="es-PA"/>
        </a:p>
      </dgm:t>
    </dgm:pt>
    <dgm:pt modelId="{894B24FE-D323-41EE-A045-2CED675F91BF}" type="pres">
      <dgm:prSet presAssocID="{A08A8146-BF46-45D4-9232-35A15FF96200}" presName="Name0" presStyleCnt="0">
        <dgm:presLayoutVars>
          <dgm:dir/>
          <dgm:resizeHandles val="exact"/>
        </dgm:presLayoutVars>
      </dgm:prSet>
      <dgm:spPr/>
    </dgm:pt>
    <dgm:pt modelId="{208AB9CA-FA72-4FD8-B92F-B3C6EB8B53E1}" type="pres">
      <dgm:prSet presAssocID="{A08A8146-BF46-45D4-9232-35A15FF96200}" presName="cycle" presStyleCnt="0"/>
      <dgm:spPr/>
    </dgm:pt>
    <dgm:pt modelId="{525340F4-B8CE-4ECA-BD64-40FEB1E2D13F}" type="pres">
      <dgm:prSet presAssocID="{60BDAEBD-5202-4522-BB22-BDE914E722DE}" presName="nodeFirstNode" presStyleLbl="node1" presStyleIdx="0" presStyleCnt="6">
        <dgm:presLayoutVars>
          <dgm:bulletEnabled val="1"/>
        </dgm:presLayoutVars>
      </dgm:prSet>
      <dgm:spPr/>
    </dgm:pt>
    <dgm:pt modelId="{7E9DF907-5C73-4FA0-AB09-304C39066E56}" type="pres">
      <dgm:prSet presAssocID="{3B3DF58D-7B1A-4F0E-86DD-5D3456C4E263}" presName="sibTransFirstNode" presStyleLbl="bgShp" presStyleIdx="0" presStyleCnt="1"/>
      <dgm:spPr/>
    </dgm:pt>
    <dgm:pt modelId="{DD19CC10-365F-47F0-B674-69923623B920}" type="pres">
      <dgm:prSet presAssocID="{4D6B1730-997B-4F6D-82D0-74412DA9C587}" presName="nodeFollowingNodes" presStyleLbl="node1" presStyleIdx="1" presStyleCnt="6">
        <dgm:presLayoutVars>
          <dgm:bulletEnabled val="1"/>
        </dgm:presLayoutVars>
      </dgm:prSet>
      <dgm:spPr/>
    </dgm:pt>
    <dgm:pt modelId="{7F200544-E0ED-4180-AD75-E982E4F8E77F}" type="pres">
      <dgm:prSet presAssocID="{B9C179AC-933A-4822-8899-E1CBACD50999}" presName="nodeFollowingNodes" presStyleLbl="node1" presStyleIdx="2" presStyleCnt="6">
        <dgm:presLayoutVars>
          <dgm:bulletEnabled val="1"/>
        </dgm:presLayoutVars>
      </dgm:prSet>
      <dgm:spPr/>
    </dgm:pt>
    <dgm:pt modelId="{84210F75-35D5-4052-A24F-BAC63764FDDE}" type="pres">
      <dgm:prSet presAssocID="{735796CF-EA02-4D75-8A6E-0C9DD5CCEFEC}" presName="nodeFollowingNodes" presStyleLbl="node1" presStyleIdx="3" presStyleCnt="6">
        <dgm:presLayoutVars>
          <dgm:bulletEnabled val="1"/>
        </dgm:presLayoutVars>
      </dgm:prSet>
      <dgm:spPr/>
    </dgm:pt>
    <dgm:pt modelId="{FA435782-C26A-4A7D-82F9-157423D702BD}" type="pres">
      <dgm:prSet presAssocID="{4C239BC1-122F-42BE-9345-0851AE0F9120}" presName="nodeFollowingNodes" presStyleLbl="node1" presStyleIdx="4" presStyleCnt="6">
        <dgm:presLayoutVars>
          <dgm:bulletEnabled val="1"/>
        </dgm:presLayoutVars>
      </dgm:prSet>
      <dgm:spPr/>
    </dgm:pt>
    <dgm:pt modelId="{E2016731-006A-452A-8384-A996FD403C0C}" type="pres">
      <dgm:prSet presAssocID="{4A8234EC-0F54-4454-9EF4-7CBC7DD5D7C0}" presName="nodeFollowingNodes" presStyleLbl="node1" presStyleIdx="5" presStyleCnt="6">
        <dgm:presLayoutVars>
          <dgm:bulletEnabled val="1"/>
        </dgm:presLayoutVars>
      </dgm:prSet>
      <dgm:spPr/>
    </dgm:pt>
  </dgm:ptLst>
  <dgm:cxnLst>
    <dgm:cxn modelId="{4ED6A106-16DB-42B8-82FB-087079846E90}" type="presOf" srcId="{60BDAEBD-5202-4522-BB22-BDE914E722DE}" destId="{525340F4-B8CE-4ECA-BD64-40FEB1E2D13F}" srcOrd="0" destOrd="0" presId="urn:microsoft.com/office/officeart/2005/8/layout/cycle3"/>
    <dgm:cxn modelId="{BE3BAD14-B0A1-42F7-87DB-09A8585B062D}" type="presOf" srcId="{735796CF-EA02-4D75-8A6E-0C9DD5CCEFEC}" destId="{84210F75-35D5-4052-A24F-BAC63764FDDE}" srcOrd="0" destOrd="0" presId="urn:microsoft.com/office/officeart/2005/8/layout/cycle3"/>
    <dgm:cxn modelId="{C7D74517-C845-49FA-9265-ED3A3E24968B}" srcId="{A08A8146-BF46-45D4-9232-35A15FF96200}" destId="{4D6B1730-997B-4F6D-82D0-74412DA9C587}" srcOrd="1" destOrd="0" parTransId="{DC70C06D-8C31-4FFC-BE23-4ACFD2A3A241}" sibTransId="{1FAEB096-4292-416C-B6BB-C6CB9170833F}"/>
    <dgm:cxn modelId="{A7077620-DE2E-4784-8370-0BFE1A2D8FE5}" srcId="{A08A8146-BF46-45D4-9232-35A15FF96200}" destId="{4C239BC1-122F-42BE-9345-0851AE0F9120}" srcOrd="4" destOrd="0" parTransId="{78E4540B-C0C5-4DFD-A75B-FEBBF058736D}" sibTransId="{521728E2-5961-4580-91E1-95D6181119E8}"/>
    <dgm:cxn modelId="{0400AD27-FE04-4963-9BD0-D501219A7E29}" srcId="{A08A8146-BF46-45D4-9232-35A15FF96200}" destId="{735796CF-EA02-4D75-8A6E-0C9DD5CCEFEC}" srcOrd="3" destOrd="0" parTransId="{103B5405-7D76-465E-8CB8-807FE7A103B9}" sibTransId="{854B9EF4-05F0-482B-94E6-847135861DC5}"/>
    <dgm:cxn modelId="{1E9DE040-52F3-418B-9822-697A9758102D}" srcId="{A08A8146-BF46-45D4-9232-35A15FF96200}" destId="{60BDAEBD-5202-4522-BB22-BDE914E722DE}" srcOrd="0" destOrd="0" parTransId="{3CEBFE1B-3E40-465A-A0D6-FB75E4A4F9B0}" sibTransId="{3B3DF58D-7B1A-4F0E-86DD-5D3456C4E263}"/>
    <dgm:cxn modelId="{DC634E6E-C286-40D5-96A9-12A7DD82BBB6}" type="presOf" srcId="{A08A8146-BF46-45D4-9232-35A15FF96200}" destId="{894B24FE-D323-41EE-A045-2CED675F91BF}" srcOrd="0" destOrd="0" presId="urn:microsoft.com/office/officeart/2005/8/layout/cycle3"/>
    <dgm:cxn modelId="{F0D3B94E-A05C-4B67-817D-4CA5B3B98D4B}" srcId="{A08A8146-BF46-45D4-9232-35A15FF96200}" destId="{4A8234EC-0F54-4454-9EF4-7CBC7DD5D7C0}" srcOrd="5" destOrd="0" parTransId="{71A4FA78-BD7A-4317-9C51-A3AA7E53E287}" sibTransId="{C5ABA029-C11E-49DE-AD6D-B1B897216797}"/>
    <dgm:cxn modelId="{3A592F53-D3B9-4D85-BFCA-D8C7A340B12E}" type="presOf" srcId="{B9C179AC-933A-4822-8899-E1CBACD50999}" destId="{7F200544-E0ED-4180-AD75-E982E4F8E77F}" srcOrd="0" destOrd="0" presId="urn:microsoft.com/office/officeart/2005/8/layout/cycle3"/>
    <dgm:cxn modelId="{CC1CF38E-D52C-41D0-8744-C0690FF5FA59}" type="presOf" srcId="{3B3DF58D-7B1A-4F0E-86DD-5D3456C4E263}" destId="{7E9DF907-5C73-4FA0-AB09-304C39066E56}" srcOrd="0" destOrd="0" presId="urn:microsoft.com/office/officeart/2005/8/layout/cycle3"/>
    <dgm:cxn modelId="{D2E670AD-FD93-4879-85A5-8A4A5CEFFD14}" srcId="{A08A8146-BF46-45D4-9232-35A15FF96200}" destId="{B9C179AC-933A-4822-8899-E1CBACD50999}" srcOrd="2" destOrd="0" parTransId="{DF885B99-F19C-48AD-8505-4AAF2A7EBD06}" sibTransId="{6EC251C6-BC10-4CBD-B1E0-2C6E813F500E}"/>
    <dgm:cxn modelId="{F3618DD6-8ED4-44DA-A93E-18C60018FF8A}" type="presOf" srcId="{4D6B1730-997B-4F6D-82D0-74412DA9C587}" destId="{DD19CC10-365F-47F0-B674-69923623B920}" srcOrd="0" destOrd="0" presId="urn:microsoft.com/office/officeart/2005/8/layout/cycle3"/>
    <dgm:cxn modelId="{257407D8-7CB7-4976-94D9-A84032E04523}" type="presOf" srcId="{4A8234EC-0F54-4454-9EF4-7CBC7DD5D7C0}" destId="{E2016731-006A-452A-8384-A996FD403C0C}" srcOrd="0" destOrd="0" presId="urn:microsoft.com/office/officeart/2005/8/layout/cycle3"/>
    <dgm:cxn modelId="{C12614E7-FFC5-4320-AD82-693289100ADF}" type="presOf" srcId="{4C239BC1-122F-42BE-9345-0851AE0F9120}" destId="{FA435782-C26A-4A7D-82F9-157423D702BD}" srcOrd="0" destOrd="0" presId="urn:microsoft.com/office/officeart/2005/8/layout/cycle3"/>
    <dgm:cxn modelId="{F5A218FF-4CB5-4069-B9AA-2C02FD2823E0}" type="presParOf" srcId="{894B24FE-D323-41EE-A045-2CED675F91BF}" destId="{208AB9CA-FA72-4FD8-B92F-B3C6EB8B53E1}" srcOrd="0" destOrd="0" presId="urn:microsoft.com/office/officeart/2005/8/layout/cycle3"/>
    <dgm:cxn modelId="{A0C7920D-EC46-473D-BC98-E4CCACAEE701}" type="presParOf" srcId="{208AB9CA-FA72-4FD8-B92F-B3C6EB8B53E1}" destId="{525340F4-B8CE-4ECA-BD64-40FEB1E2D13F}" srcOrd="0" destOrd="0" presId="urn:microsoft.com/office/officeart/2005/8/layout/cycle3"/>
    <dgm:cxn modelId="{E8C280D3-62DD-4356-9971-E279B8C288DD}" type="presParOf" srcId="{208AB9CA-FA72-4FD8-B92F-B3C6EB8B53E1}" destId="{7E9DF907-5C73-4FA0-AB09-304C39066E56}" srcOrd="1" destOrd="0" presId="urn:microsoft.com/office/officeart/2005/8/layout/cycle3"/>
    <dgm:cxn modelId="{C34F6FE7-1FF0-4AE0-926D-C8CDAD5FE835}" type="presParOf" srcId="{208AB9CA-FA72-4FD8-B92F-B3C6EB8B53E1}" destId="{DD19CC10-365F-47F0-B674-69923623B920}" srcOrd="2" destOrd="0" presId="urn:microsoft.com/office/officeart/2005/8/layout/cycle3"/>
    <dgm:cxn modelId="{9D6C39AF-C44E-47E2-8C32-B8C43398721F}" type="presParOf" srcId="{208AB9CA-FA72-4FD8-B92F-B3C6EB8B53E1}" destId="{7F200544-E0ED-4180-AD75-E982E4F8E77F}" srcOrd="3" destOrd="0" presId="urn:microsoft.com/office/officeart/2005/8/layout/cycle3"/>
    <dgm:cxn modelId="{F627613B-8765-455F-BC13-FA435610894E}" type="presParOf" srcId="{208AB9CA-FA72-4FD8-B92F-B3C6EB8B53E1}" destId="{84210F75-35D5-4052-A24F-BAC63764FDDE}" srcOrd="4" destOrd="0" presId="urn:microsoft.com/office/officeart/2005/8/layout/cycle3"/>
    <dgm:cxn modelId="{385CBE38-4022-4B70-8937-7B52B2F1C647}" type="presParOf" srcId="{208AB9CA-FA72-4FD8-B92F-B3C6EB8B53E1}" destId="{FA435782-C26A-4A7D-82F9-157423D702BD}" srcOrd="5" destOrd="0" presId="urn:microsoft.com/office/officeart/2005/8/layout/cycle3"/>
    <dgm:cxn modelId="{BFB92833-D690-4A69-9381-8866E4DBCFB0}" type="presParOf" srcId="{208AB9CA-FA72-4FD8-B92F-B3C6EB8B53E1}" destId="{E2016731-006A-452A-8384-A996FD403C0C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9EBDFC-9A04-4928-B7DA-1BF44C5370AC}" type="doc">
      <dgm:prSet loTypeId="urn:microsoft.com/office/officeart/2009/layout/CircleArrowProcess" loCatId="process" qsTypeId="urn:microsoft.com/office/officeart/2005/8/quickstyle/simple1#2" qsCatId="simple" csTypeId="urn:microsoft.com/office/officeart/2005/8/colors/accent1_2#1" csCatId="accent1" phldr="1"/>
      <dgm:spPr/>
      <dgm:t>
        <a:bodyPr/>
        <a:lstStyle/>
        <a:p>
          <a:endParaRPr lang="es-PA"/>
        </a:p>
      </dgm:t>
    </dgm:pt>
    <dgm:pt modelId="{FB2547A0-9692-40A1-B19E-50D5761DB47E}">
      <dgm:prSet phldrT="[Texto]"/>
      <dgm:spPr/>
      <dgm:t>
        <a:bodyPr/>
        <a:lstStyle/>
        <a:p>
          <a:r>
            <a:rPr lang="es-PA" b="0" i="0" dirty="0"/>
            <a:t>Pintura</a:t>
          </a:r>
          <a:endParaRPr lang="es-PA" dirty="0"/>
        </a:p>
      </dgm:t>
    </dgm:pt>
    <dgm:pt modelId="{7803F092-1CDF-48EE-B534-1D06515B76B9}" type="parTrans" cxnId="{23F1C583-F530-42D8-97B4-D7140E34EBB6}">
      <dgm:prSet/>
      <dgm:spPr/>
      <dgm:t>
        <a:bodyPr/>
        <a:lstStyle/>
        <a:p>
          <a:endParaRPr lang="es-PA"/>
        </a:p>
      </dgm:t>
    </dgm:pt>
    <dgm:pt modelId="{15A3F675-E80D-47C1-8B4C-D6EEB8D7AF2A}" type="sibTrans" cxnId="{23F1C583-F530-42D8-97B4-D7140E34EBB6}">
      <dgm:prSet/>
      <dgm:spPr/>
      <dgm:t>
        <a:bodyPr/>
        <a:lstStyle/>
        <a:p>
          <a:endParaRPr lang="es-PA"/>
        </a:p>
      </dgm:t>
    </dgm:pt>
    <dgm:pt modelId="{190B0D7D-C134-4A2C-A035-7F6AB288589D}">
      <dgm:prSet phldrT="[Texto]"/>
      <dgm:spPr/>
      <dgm:t>
        <a:bodyPr/>
        <a:lstStyle/>
        <a:p>
          <a:r>
            <a:rPr lang="es-PA" b="0" i="0" dirty="0"/>
            <a:t>Música</a:t>
          </a:r>
          <a:endParaRPr lang="es-PA" dirty="0"/>
        </a:p>
      </dgm:t>
    </dgm:pt>
    <dgm:pt modelId="{FB02D6E2-8484-43D6-9F79-FDCC1D15BBD5}" type="parTrans" cxnId="{924EFCFB-A11A-4C23-8A14-2E4FF92C036D}">
      <dgm:prSet/>
      <dgm:spPr/>
      <dgm:t>
        <a:bodyPr/>
        <a:lstStyle/>
        <a:p>
          <a:endParaRPr lang="es-PA"/>
        </a:p>
      </dgm:t>
    </dgm:pt>
    <dgm:pt modelId="{4184D7DB-1BC7-480D-B43B-40F9449B304E}" type="sibTrans" cxnId="{924EFCFB-A11A-4C23-8A14-2E4FF92C036D}">
      <dgm:prSet/>
      <dgm:spPr/>
      <dgm:t>
        <a:bodyPr/>
        <a:lstStyle/>
        <a:p>
          <a:endParaRPr lang="es-PA"/>
        </a:p>
      </dgm:t>
    </dgm:pt>
    <dgm:pt modelId="{E70B353C-D159-4117-B0A3-24A286FAB0D5}">
      <dgm:prSet phldrT="[Texto]"/>
      <dgm:spPr/>
      <dgm:t>
        <a:bodyPr/>
        <a:lstStyle/>
        <a:p>
          <a:r>
            <a:rPr lang="es-PA" b="0" i="0" dirty="0"/>
            <a:t>Danza</a:t>
          </a:r>
          <a:endParaRPr lang="es-PA" dirty="0"/>
        </a:p>
      </dgm:t>
    </dgm:pt>
    <dgm:pt modelId="{2B1D0DF8-56D7-4DE0-8B5E-DF80A35532FB}" type="parTrans" cxnId="{F83482C4-7CDF-46CF-A633-B72874C88FC6}">
      <dgm:prSet/>
      <dgm:spPr/>
      <dgm:t>
        <a:bodyPr/>
        <a:lstStyle/>
        <a:p>
          <a:endParaRPr lang="es-PA"/>
        </a:p>
      </dgm:t>
    </dgm:pt>
    <dgm:pt modelId="{56EA6F11-23C4-429A-91B9-21F713717FD2}" type="sibTrans" cxnId="{F83482C4-7CDF-46CF-A633-B72874C88FC6}">
      <dgm:prSet/>
      <dgm:spPr/>
      <dgm:t>
        <a:bodyPr/>
        <a:lstStyle/>
        <a:p>
          <a:endParaRPr lang="es-PA"/>
        </a:p>
      </dgm:t>
    </dgm:pt>
    <dgm:pt modelId="{024EBE1B-72C0-4B7A-9B98-E94916D55621}">
      <dgm:prSet phldrT="[Texto]"/>
      <dgm:spPr/>
      <dgm:t>
        <a:bodyPr/>
        <a:lstStyle/>
        <a:p>
          <a:r>
            <a:rPr lang="es-PA" b="0" i="0" dirty="0"/>
            <a:t>Escritura</a:t>
          </a:r>
          <a:endParaRPr lang="es-PA" dirty="0"/>
        </a:p>
      </dgm:t>
    </dgm:pt>
    <dgm:pt modelId="{31AF347A-AB37-4EC0-AC94-8A0B64A3E2DA}" type="parTrans" cxnId="{B12AC745-B68B-476F-BC57-F743114F174F}">
      <dgm:prSet/>
      <dgm:spPr/>
      <dgm:t>
        <a:bodyPr/>
        <a:lstStyle/>
        <a:p>
          <a:endParaRPr lang="es-PA"/>
        </a:p>
      </dgm:t>
    </dgm:pt>
    <dgm:pt modelId="{B20CDEA8-0E04-4C44-B645-B70F0824FBE1}" type="sibTrans" cxnId="{B12AC745-B68B-476F-BC57-F743114F174F}">
      <dgm:prSet/>
      <dgm:spPr/>
      <dgm:t>
        <a:bodyPr/>
        <a:lstStyle/>
        <a:p>
          <a:endParaRPr lang="es-PA"/>
        </a:p>
      </dgm:t>
    </dgm:pt>
    <dgm:pt modelId="{D8443B32-F07A-4CA1-912F-A540A9FD5BEB}">
      <dgm:prSet phldrT="[Texto]"/>
      <dgm:spPr/>
      <dgm:t>
        <a:bodyPr/>
        <a:lstStyle/>
        <a:p>
          <a:r>
            <a:rPr lang="es-PA" b="0" i="0" dirty="0"/>
            <a:t>Teatro</a:t>
          </a:r>
          <a:endParaRPr lang="es-PA" dirty="0"/>
        </a:p>
      </dgm:t>
    </dgm:pt>
    <dgm:pt modelId="{97975A82-5636-4B4F-90ED-E97303B4C86C}" type="parTrans" cxnId="{A3B0B32B-4319-474A-9F1A-D36F67BCF67A}">
      <dgm:prSet/>
      <dgm:spPr/>
      <dgm:t>
        <a:bodyPr/>
        <a:lstStyle/>
        <a:p>
          <a:endParaRPr lang="es-PA"/>
        </a:p>
      </dgm:t>
    </dgm:pt>
    <dgm:pt modelId="{CC2DC73C-FA26-4DAE-B6D6-E67F1EB7F3D8}" type="sibTrans" cxnId="{A3B0B32B-4319-474A-9F1A-D36F67BCF67A}">
      <dgm:prSet/>
      <dgm:spPr/>
      <dgm:t>
        <a:bodyPr/>
        <a:lstStyle/>
        <a:p>
          <a:endParaRPr lang="es-PA"/>
        </a:p>
      </dgm:t>
    </dgm:pt>
    <dgm:pt modelId="{009B182E-0E9E-4CD5-84B4-061C1E3BB3CF}">
      <dgm:prSet phldrT="[Texto]"/>
      <dgm:spPr/>
      <dgm:t>
        <a:bodyPr/>
        <a:lstStyle/>
        <a:p>
          <a:r>
            <a:rPr lang="es-PA" b="0" i="0"/>
            <a:t>Dibujo</a:t>
          </a:r>
          <a:endParaRPr lang="es-PA" dirty="0"/>
        </a:p>
      </dgm:t>
    </dgm:pt>
    <dgm:pt modelId="{F76F72B2-5DBC-4414-B533-B00933478FC5}" type="parTrans" cxnId="{D78190D5-CB0B-4E28-A27E-6FDE35A9DE2A}">
      <dgm:prSet/>
      <dgm:spPr/>
      <dgm:t>
        <a:bodyPr/>
        <a:lstStyle/>
        <a:p>
          <a:endParaRPr lang="es-PA"/>
        </a:p>
      </dgm:t>
    </dgm:pt>
    <dgm:pt modelId="{73AB3F6B-ADB2-4ADF-AF17-3E0760411024}" type="sibTrans" cxnId="{D78190D5-CB0B-4E28-A27E-6FDE35A9DE2A}">
      <dgm:prSet/>
      <dgm:spPr/>
      <dgm:t>
        <a:bodyPr/>
        <a:lstStyle/>
        <a:p>
          <a:endParaRPr lang="es-PA"/>
        </a:p>
      </dgm:t>
    </dgm:pt>
    <dgm:pt modelId="{4BB62129-693D-431D-A1B1-3E7F421F44E3}" type="pres">
      <dgm:prSet presAssocID="{269EBDFC-9A04-4928-B7DA-1BF44C5370AC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317CBC31-D7A3-4402-9620-27CB6965C677}" type="pres">
      <dgm:prSet presAssocID="{FB2547A0-9692-40A1-B19E-50D5761DB47E}" presName="Accent1" presStyleCnt="0"/>
      <dgm:spPr/>
    </dgm:pt>
    <dgm:pt modelId="{03AC4B80-AF78-4F06-B735-5E395AD6B4BE}" type="pres">
      <dgm:prSet presAssocID="{FB2547A0-9692-40A1-B19E-50D5761DB47E}" presName="Accent" presStyleLbl="node1" presStyleIdx="0" presStyleCnt="6"/>
      <dgm:spPr/>
    </dgm:pt>
    <dgm:pt modelId="{66A48610-527F-45BD-A61A-2E9D1C523831}" type="pres">
      <dgm:prSet presAssocID="{FB2547A0-9692-40A1-B19E-50D5761DB47E}" presName="Parent1" presStyleLbl="revTx" presStyleIdx="0" presStyleCnt="6">
        <dgm:presLayoutVars>
          <dgm:chMax val="1"/>
          <dgm:chPref val="1"/>
          <dgm:bulletEnabled val="1"/>
        </dgm:presLayoutVars>
      </dgm:prSet>
      <dgm:spPr/>
    </dgm:pt>
    <dgm:pt modelId="{049089C0-2367-4985-B9E9-11AA80139E61}" type="pres">
      <dgm:prSet presAssocID="{190B0D7D-C134-4A2C-A035-7F6AB288589D}" presName="Accent2" presStyleCnt="0"/>
      <dgm:spPr/>
    </dgm:pt>
    <dgm:pt modelId="{95E62541-D7CD-4A7F-B668-5EDF48E5BFBC}" type="pres">
      <dgm:prSet presAssocID="{190B0D7D-C134-4A2C-A035-7F6AB288589D}" presName="Accent" presStyleLbl="node1" presStyleIdx="1" presStyleCnt="6"/>
      <dgm:spPr/>
    </dgm:pt>
    <dgm:pt modelId="{49779231-E4DC-41E6-A7D6-8EC2A48EDD8F}" type="pres">
      <dgm:prSet presAssocID="{190B0D7D-C134-4A2C-A035-7F6AB288589D}" presName="Parent2" presStyleLbl="revTx" presStyleIdx="1" presStyleCnt="6">
        <dgm:presLayoutVars>
          <dgm:chMax val="1"/>
          <dgm:chPref val="1"/>
          <dgm:bulletEnabled val="1"/>
        </dgm:presLayoutVars>
      </dgm:prSet>
      <dgm:spPr/>
    </dgm:pt>
    <dgm:pt modelId="{18E6DAF2-4BA2-4C78-BDFD-7EFBD08EFC1F}" type="pres">
      <dgm:prSet presAssocID="{E70B353C-D159-4117-B0A3-24A286FAB0D5}" presName="Accent3" presStyleCnt="0"/>
      <dgm:spPr/>
    </dgm:pt>
    <dgm:pt modelId="{C2AFA0C7-E4C3-483A-8B46-943367C22145}" type="pres">
      <dgm:prSet presAssocID="{E70B353C-D159-4117-B0A3-24A286FAB0D5}" presName="Accent" presStyleLbl="node1" presStyleIdx="2" presStyleCnt="6"/>
      <dgm:spPr/>
    </dgm:pt>
    <dgm:pt modelId="{B22A700C-4226-48B7-BB3A-9F7F25411272}" type="pres">
      <dgm:prSet presAssocID="{E70B353C-D159-4117-B0A3-24A286FAB0D5}" presName="Parent3" presStyleLbl="revTx" presStyleIdx="2" presStyleCnt="6">
        <dgm:presLayoutVars>
          <dgm:chMax val="1"/>
          <dgm:chPref val="1"/>
          <dgm:bulletEnabled val="1"/>
        </dgm:presLayoutVars>
      </dgm:prSet>
      <dgm:spPr/>
    </dgm:pt>
    <dgm:pt modelId="{D0DD91D4-7F89-45D7-BACA-28147A5DCD61}" type="pres">
      <dgm:prSet presAssocID="{024EBE1B-72C0-4B7A-9B98-E94916D55621}" presName="Accent4" presStyleCnt="0"/>
      <dgm:spPr/>
    </dgm:pt>
    <dgm:pt modelId="{658CE0CB-B330-4BC8-AFA3-E16D4625252F}" type="pres">
      <dgm:prSet presAssocID="{024EBE1B-72C0-4B7A-9B98-E94916D55621}" presName="Accent" presStyleLbl="node1" presStyleIdx="3" presStyleCnt="6"/>
      <dgm:spPr/>
    </dgm:pt>
    <dgm:pt modelId="{022FF764-B2EF-4A0A-BFC2-C7FDFC17D779}" type="pres">
      <dgm:prSet presAssocID="{024EBE1B-72C0-4B7A-9B98-E94916D55621}" presName="Parent4" presStyleLbl="revTx" presStyleIdx="3" presStyleCnt="6">
        <dgm:presLayoutVars>
          <dgm:chMax val="1"/>
          <dgm:chPref val="1"/>
          <dgm:bulletEnabled val="1"/>
        </dgm:presLayoutVars>
      </dgm:prSet>
      <dgm:spPr/>
    </dgm:pt>
    <dgm:pt modelId="{01218A05-068E-41D6-8ABF-8FB4ADCB5C64}" type="pres">
      <dgm:prSet presAssocID="{D8443B32-F07A-4CA1-912F-A540A9FD5BEB}" presName="Accent5" presStyleCnt="0"/>
      <dgm:spPr/>
    </dgm:pt>
    <dgm:pt modelId="{F5DD3104-90A7-464A-815B-97884BFADD2A}" type="pres">
      <dgm:prSet presAssocID="{D8443B32-F07A-4CA1-912F-A540A9FD5BEB}" presName="Accent" presStyleLbl="node1" presStyleIdx="4" presStyleCnt="6"/>
      <dgm:spPr/>
    </dgm:pt>
    <dgm:pt modelId="{BA0828B9-4928-4DC5-A46F-2F503BBDD510}" type="pres">
      <dgm:prSet presAssocID="{D8443B32-F07A-4CA1-912F-A540A9FD5BEB}" presName="Parent5" presStyleLbl="revTx" presStyleIdx="4" presStyleCnt="6">
        <dgm:presLayoutVars>
          <dgm:chMax val="1"/>
          <dgm:chPref val="1"/>
          <dgm:bulletEnabled val="1"/>
        </dgm:presLayoutVars>
      </dgm:prSet>
      <dgm:spPr/>
    </dgm:pt>
    <dgm:pt modelId="{24A62C55-3BD6-47BF-A6F8-DE2D4D314CC1}" type="pres">
      <dgm:prSet presAssocID="{009B182E-0E9E-4CD5-84B4-061C1E3BB3CF}" presName="Accent6" presStyleCnt="0"/>
      <dgm:spPr/>
    </dgm:pt>
    <dgm:pt modelId="{98164986-81A2-4751-AFBD-37DB8EDF4434}" type="pres">
      <dgm:prSet presAssocID="{009B182E-0E9E-4CD5-84B4-061C1E3BB3CF}" presName="Accent" presStyleLbl="node1" presStyleIdx="5" presStyleCnt="6"/>
      <dgm:spPr/>
    </dgm:pt>
    <dgm:pt modelId="{15A4F3BF-9392-4DD5-90EB-B8E291616752}" type="pres">
      <dgm:prSet presAssocID="{009B182E-0E9E-4CD5-84B4-061C1E3BB3CF}" presName="Parent6" presStyleLbl="revTx" presStyleIdx="5" presStyleCnt="6">
        <dgm:presLayoutVars>
          <dgm:chMax val="1"/>
          <dgm:chPref val="1"/>
          <dgm:bulletEnabled val="1"/>
        </dgm:presLayoutVars>
      </dgm:prSet>
      <dgm:spPr/>
    </dgm:pt>
  </dgm:ptLst>
  <dgm:cxnLst>
    <dgm:cxn modelId="{A3B0B32B-4319-474A-9F1A-D36F67BCF67A}" srcId="{269EBDFC-9A04-4928-B7DA-1BF44C5370AC}" destId="{D8443B32-F07A-4CA1-912F-A540A9FD5BEB}" srcOrd="4" destOrd="0" parTransId="{97975A82-5636-4B4F-90ED-E97303B4C86C}" sibTransId="{CC2DC73C-FA26-4DAE-B6D6-E67F1EB7F3D8}"/>
    <dgm:cxn modelId="{93785444-7303-43AD-A8A7-B891A3744139}" type="presOf" srcId="{269EBDFC-9A04-4928-B7DA-1BF44C5370AC}" destId="{4BB62129-693D-431D-A1B1-3E7F421F44E3}" srcOrd="0" destOrd="0" presId="urn:microsoft.com/office/officeart/2009/layout/CircleArrowProcess"/>
    <dgm:cxn modelId="{B12AC745-B68B-476F-BC57-F743114F174F}" srcId="{269EBDFC-9A04-4928-B7DA-1BF44C5370AC}" destId="{024EBE1B-72C0-4B7A-9B98-E94916D55621}" srcOrd="3" destOrd="0" parTransId="{31AF347A-AB37-4EC0-AC94-8A0B64A3E2DA}" sibTransId="{B20CDEA8-0E04-4C44-B645-B70F0824FBE1}"/>
    <dgm:cxn modelId="{C4EE8646-D3A5-4543-9D11-C8BF7B756458}" type="presOf" srcId="{D8443B32-F07A-4CA1-912F-A540A9FD5BEB}" destId="{BA0828B9-4928-4DC5-A46F-2F503BBDD510}" srcOrd="0" destOrd="0" presId="urn:microsoft.com/office/officeart/2009/layout/CircleArrowProcess"/>
    <dgm:cxn modelId="{84317A48-E355-4DF7-B400-FB7ABD7CEC51}" type="presOf" srcId="{009B182E-0E9E-4CD5-84B4-061C1E3BB3CF}" destId="{15A4F3BF-9392-4DD5-90EB-B8E291616752}" srcOrd="0" destOrd="0" presId="urn:microsoft.com/office/officeart/2009/layout/CircleArrowProcess"/>
    <dgm:cxn modelId="{88223671-9792-4470-A544-4DA3D6FA50B0}" type="presOf" srcId="{FB2547A0-9692-40A1-B19E-50D5761DB47E}" destId="{66A48610-527F-45BD-A61A-2E9D1C523831}" srcOrd="0" destOrd="0" presId="urn:microsoft.com/office/officeart/2009/layout/CircleArrowProcess"/>
    <dgm:cxn modelId="{23F1C583-F530-42D8-97B4-D7140E34EBB6}" srcId="{269EBDFC-9A04-4928-B7DA-1BF44C5370AC}" destId="{FB2547A0-9692-40A1-B19E-50D5761DB47E}" srcOrd="0" destOrd="0" parTransId="{7803F092-1CDF-48EE-B534-1D06515B76B9}" sibTransId="{15A3F675-E80D-47C1-8B4C-D6EEB8D7AF2A}"/>
    <dgm:cxn modelId="{3D7D8689-99CB-4F6B-96EA-E7990FEF677F}" type="presOf" srcId="{024EBE1B-72C0-4B7A-9B98-E94916D55621}" destId="{022FF764-B2EF-4A0A-BFC2-C7FDFC17D779}" srcOrd="0" destOrd="0" presId="urn:microsoft.com/office/officeart/2009/layout/CircleArrowProcess"/>
    <dgm:cxn modelId="{C41F01BF-1EE0-42E0-804D-339174D6DCCE}" type="presOf" srcId="{190B0D7D-C134-4A2C-A035-7F6AB288589D}" destId="{49779231-E4DC-41E6-A7D6-8EC2A48EDD8F}" srcOrd="0" destOrd="0" presId="urn:microsoft.com/office/officeart/2009/layout/CircleArrowProcess"/>
    <dgm:cxn modelId="{F83482C4-7CDF-46CF-A633-B72874C88FC6}" srcId="{269EBDFC-9A04-4928-B7DA-1BF44C5370AC}" destId="{E70B353C-D159-4117-B0A3-24A286FAB0D5}" srcOrd="2" destOrd="0" parTransId="{2B1D0DF8-56D7-4DE0-8B5E-DF80A35532FB}" sibTransId="{56EA6F11-23C4-429A-91B9-21F713717FD2}"/>
    <dgm:cxn modelId="{D78190D5-CB0B-4E28-A27E-6FDE35A9DE2A}" srcId="{269EBDFC-9A04-4928-B7DA-1BF44C5370AC}" destId="{009B182E-0E9E-4CD5-84B4-061C1E3BB3CF}" srcOrd="5" destOrd="0" parTransId="{F76F72B2-5DBC-4414-B533-B00933478FC5}" sibTransId="{73AB3F6B-ADB2-4ADF-AF17-3E0760411024}"/>
    <dgm:cxn modelId="{0DCA1DF0-FC1D-454E-A50B-EB2C4772C088}" type="presOf" srcId="{E70B353C-D159-4117-B0A3-24A286FAB0D5}" destId="{B22A700C-4226-48B7-BB3A-9F7F25411272}" srcOrd="0" destOrd="0" presId="urn:microsoft.com/office/officeart/2009/layout/CircleArrowProcess"/>
    <dgm:cxn modelId="{924EFCFB-A11A-4C23-8A14-2E4FF92C036D}" srcId="{269EBDFC-9A04-4928-B7DA-1BF44C5370AC}" destId="{190B0D7D-C134-4A2C-A035-7F6AB288589D}" srcOrd="1" destOrd="0" parTransId="{FB02D6E2-8484-43D6-9F79-FDCC1D15BBD5}" sibTransId="{4184D7DB-1BC7-480D-B43B-40F9449B304E}"/>
    <dgm:cxn modelId="{FE3958D7-6C47-4A42-8168-790D8A8A2F5B}" type="presParOf" srcId="{4BB62129-693D-431D-A1B1-3E7F421F44E3}" destId="{317CBC31-D7A3-4402-9620-27CB6965C677}" srcOrd="0" destOrd="0" presId="urn:microsoft.com/office/officeart/2009/layout/CircleArrowProcess"/>
    <dgm:cxn modelId="{843B5E45-5A61-4A17-ADF8-891E6C4CE8B3}" type="presParOf" srcId="{317CBC31-D7A3-4402-9620-27CB6965C677}" destId="{03AC4B80-AF78-4F06-B735-5E395AD6B4BE}" srcOrd="0" destOrd="0" presId="urn:microsoft.com/office/officeart/2009/layout/CircleArrowProcess"/>
    <dgm:cxn modelId="{C148A23B-7E1D-4D3F-9EFB-E7605E175A75}" type="presParOf" srcId="{4BB62129-693D-431D-A1B1-3E7F421F44E3}" destId="{66A48610-527F-45BD-A61A-2E9D1C523831}" srcOrd="1" destOrd="0" presId="urn:microsoft.com/office/officeart/2009/layout/CircleArrowProcess"/>
    <dgm:cxn modelId="{F7D42761-6344-4B83-B3CC-68EDB5B62E4E}" type="presParOf" srcId="{4BB62129-693D-431D-A1B1-3E7F421F44E3}" destId="{049089C0-2367-4985-B9E9-11AA80139E61}" srcOrd="2" destOrd="0" presId="urn:microsoft.com/office/officeart/2009/layout/CircleArrowProcess"/>
    <dgm:cxn modelId="{A4B66CF2-98E7-4C32-AD83-5F6011B67CDC}" type="presParOf" srcId="{049089C0-2367-4985-B9E9-11AA80139E61}" destId="{95E62541-D7CD-4A7F-B668-5EDF48E5BFBC}" srcOrd="0" destOrd="0" presId="urn:microsoft.com/office/officeart/2009/layout/CircleArrowProcess"/>
    <dgm:cxn modelId="{3F362569-FC6E-4623-8948-8700EE7CCDEE}" type="presParOf" srcId="{4BB62129-693D-431D-A1B1-3E7F421F44E3}" destId="{49779231-E4DC-41E6-A7D6-8EC2A48EDD8F}" srcOrd="3" destOrd="0" presId="urn:microsoft.com/office/officeart/2009/layout/CircleArrowProcess"/>
    <dgm:cxn modelId="{04E061D1-7456-4FE3-9C4E-B033928DC644}" type="presParOf" srcId="{4BB62129-693D-431D-A1B1-3E7F421F44E3}" destId="{18E6DAF2-4BA2-4C78-BDFD-7EFBD08EFC1F}" srcOrd="4" destOrd="0" presId="urn:microsoft.com/office/officeart/2009/layout/CircleArrowProcess"/>
    <dgm:cxn modelId="{9F9E3B4B-501E-4A03-B11E-137D3FF8B38C}" type="presParOf" srcId="{18E6DAF2-4BA2-4C78-BDFD-7EFBD08EFC1F}" destId="{C2AFA0C7-E4C3-483A-8B46-943367C22145}" srcOrd="0" destOrd="0" presId="urn:microsoft.com/office/officeart/2009/layout/CircleArrowProcess"/>
    <dgm:cxn modelId="{985527E3-F384-48CF-8EAD-700405237093}" type="presParOf" srcId="{4BB62129-693D-431D-A1B1-3E7F421F44E3}" destId="{B22A700C-4226-48B7-BB3A-9F7F25411272}" srcOrd="5" destOrd="0" presId="urn:microsoft.com/office/officeart/2009/layout/CircleArrowProcess"/>
    <dgm:cxn modelId="{AAFE998B-CC07-42D6-9C0E-2B1465572B59}" type="presParOf" srcId="{4BB62129-693D-431D-A1B1-3E7F421F44E3}" destId="{D0DD91D4-7F89-45D7-BACA-28147A5DCD61}" srcOrd="6" destOrd="0" presId="urn:microsoft.com/office/officeart/2009/layout/CircleArrowProcess"/>
    <dgm:cxn modelId="{F4DDF181-4215-4026-BC60-E548A6855C8E}" type="presParOf" srcId="{D0DD91D4-7F89-45D7-BACA-28147A5DCD61}" destId="{658CE0CB-B330-4BC8-AFA3-E16D4625252F}" srcOrd="0" destOrd="0" presId="urn:microsoft.com/office/officeart/2009/layout/CircleArrowProcess"/>
    <dgm:cxn modelId="{882DA608-360C-4B3A-A155-0F6AA8384C7E}" type="presParOf" srcId="{4BB62129-693D-431D-A1B1-3E7F421F44E3}" destId="{022FF764-B2EF-4A0A-BFC2-C7FDFC17D779}" srcOrd="7" destOrd="0" presId="urn:microsoft.com/office/officeart/2009/layout/CircleArrowProcess"/>
    <dgm:cxn modelId="{71FA6AC5-2A1E-4801-B28F-6D748365387B}" type="presParOf" srcId="{4BB62129-693D-431D-A1B1-3E7F421F44E3}" destId="{01218A05-068E-41D6-8ABF-8FB4ADCB5C64}" srcOrd="8" destOrd="0" presId="urn:microsoft.com/office/officeart/2009/layout/CircleArrowProcess"/>
    <dgm:cxn modelId="{985B88FA-ADE0-4935-ADA2-4466F2ABF04B}" type="presParOf" srcId="{01218A05-068E-41D6-8ABF-8FB4ADCB5C64}" destId="{F5DD3104-90A7-464A-815B-97884BFADD2A}" srcOrd="0" destOrd="0" presId="urn:microsoft.com/office/officeart/2009/layout/CircleArrowProcess"/>
    <dgm:cxn modelId="{5D2387FB-A742-491F-9393-42564C58E207}" type="presParOf" srcId="{4BB62129-693D-431D-A1B1-3E7F421F44E3}" destId="{BA0828B9-4928-4DC5-A46F-2F503BBDD510}" srcOrd="9" destOrd="0" presId="urn:microsoft.com/office/officeart/2009/layout/CircleArrowProcess"/>
    <dgm:cxn modelId="{C694920E-E9FD-46A1-86D4-396F54D10905}" type="presParOf" srcId="{4BB62129-693D-431D-A1B1-3E7F421F44E3}" destId="{24A62C55-3BD6-47BF-A6F8-DE2D4D314CC1}" srcOrd="10" destOrd="0" presId="urn:microsoft.com/office/officeart/2009/layout/CircleArrowProcess"/>
    <dgm:cxn modelId="{5D9E0830-70E5-4081-B900-1713440CFEAF}" type="presParOf" srcId="{24A62C55-3BD6-47BF-A6F8-DE2D4D314CC1}" destId="{98164986-81A2-4751-AFBD-37DB8EDF4434}" srcOrd="0" destOrd="0" presId="urn:microsoft.com/office/officeart/2009/layout/CircleArrowProcess"/>
    <dgm:cxn modelId="{B33764D2-78AA-4327-8263-943DC6A03A41}" type="presParOf" srcId="{4BB62129-693D-431D-A1B1-3E7F421F44E3}" destId="{15A4F3BF-9392-4DD5-90EB-B8E291616752}" srcOrd="11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CA0727-546E-464D-972F-574F1541A9EF}" type="doc">
      <dgm:prSet loTypeId="urn:microsoft.com/office/officeart/2008/layout/VerticalCurvedList" loCatId="list" qsTypeId="urn:microsoft.com/office/officeart/2005/8/quickstyle/simple1#3" qsCatId="simple" csTypeId="urn:microsoft.com/office/officeart/2005/8/colors/colorful3" csCatId="colorful" phldr="1"/>
      <dgm:spPr/>
      <dgm:t>
        <a:bodyPr/>
        <a:lstStyle/>
        <a:p>
          <a:endParaRPr lang="es-PA"/>
        </a:p>
      </dgm:t>
    </dgm:pt>
    <dgm:pt modelId="{59214F10-7EEC-4AD1-8B28-B1648880B5E6}">
      <dgm:prSet phldrT="[Texto]"/>
      <dgm:spPr/>
      <dgm:t>
        <a:bodyPr/>
        <a:lstStyle/>
        <a:p>
          <a:r>
            <a:rPr lang="es-PA" dirty="0"/>
            <a:t>Mejorar la capacidad creativa</a:t>
          </a:r>
        </a:p>
      </dgm:t>
    </dgm:pt>
    <dgm:pt modelId="{7987EB51-CD82-4C19-B390-6F622FE6881E}" type="parTrans" cxnId="{9437E5BE-CF8E-4146-A6B1-B036BE53A065}">
      <dgm:prSet/>
      <dgm:spPr/>
      <dgm:t>
        <a:bodyPr/>
        <a:lstStyle/>
        <a:p>
          <a:endParaRPr lang="es-PA"/>
        </a:p>
      </dgm:t>
    </dgm:pt>
    <dgm:pt modelId="{94C1884E-2045-4703-9FA1-FE2E64D26B8A}" type="sibTrans" cxnId="{9437E5BE-CF8E-4146-A6B1-B036BE53A065}">
      <dgm:prSet/>
      <dgm:spPr/>
      <dgm:t>
        <a:bodyPr/>
        <a:lstStyle/>
        <a:p>
          <a:endParaRPr lang="es-PA"/>
        </a:p>
      </dgm:t>
    </dgm:pt>
    <dgm:pt modelId="{680DC624-F8FC-4E43-A506-A516A74D05A6}">
      <dgm:prSet phldrT="[Texto]"/>
      <dgm:spPr/>
      <dgm:t>
        <a:bodyPr/>
        <a:lstStyle/>
        <a:p>
          <a:r>
            <a:rPr lang="es-PA" dirty="0"/>
            <a:t>Mejora la forma de comunicarnos</a:t>
          </a:r>
        </a:p>
      </dgm:t>
    </dgm:pt>
    <dgm:pt modelId="{4F88FDA9-614D-43A5-86D6-FD668B4E3594}" type="parTrans" cxnId="{76C1BCCF-7ABF-4B5D-AC60-99756219B434}">
      <dgm:prSet/>
      <dgm:spPr/>
      <dgm:t>
        <a:bodyPr/>
        <a:lstStyle/>
        <a:p>
          <a:endParaRPr lang="es-PA"/>
        </a:p>
      </dgm:t>
    </dgm:pt>
    <dgm:pt modelId="{4AE78BAE-224C-46D1-AF7D-267B9320E076}" type="sibTrans" cxnId="{76C1BCCF-7ABF-4B5D-AC60-99756219B434}">
      <dgm:prSet/>
      <dgm:spPr/>
      <dgm:t>
        <a:bodyPr/>
        <a:lstStyle/>
        <a:p>
          <a:endParaRPr lang="es-PA"/>
        </a:p>
      </dgm:t>
    </dgm:pt>
    <dgm:pt modelId="{207EF404-0A15-479B-8E41-15A88146EF9C}">
      <dgm:prSet phldrT="[Texto]"/>
      <dgm:spPr/>
      <dgm:t>
        <a:bodyPr/>
        <a:lstStyle/>
        <a:p>
          <a:r>
            <a:rPr lang="es-PA" dirty="0"/>
            <a:t>Reduce las niveles de estrés</a:t>
          </a:r>
        </a:p>
      </dgm:t>
    </dgm:pt>
    <dgm:pt modelId="{25C8B8A5-0380-4BBC-BF29-3C2E534891B6}" type="parTrans" cxnId="{DCAA2427-B492-4E6B-9DC2-E1E7CAADFCCA}">
      <dgm:prSet/>
      <dgm:spPr/>
      <dgm:t>
        <a:bodyPr/>
        <a:lstStyle/>
        <a:p>
          <a:endParaRPr lang="es-PA"/>
        </a:p>
      </dgm:t>
    </dgm:pt>
    <dgm:pt modelId="{04822655-8ABA-4D16-AA55-F42261BA7472}" type="sibTrans" cxnId="{DCAA2427-B492-4E6B-9DC2-E1E7CAADFCCA}">
      <dgm:prSet/>
      <dgm:spPr/>
      <dgm:t>
        <a:bodyPr/>
        <a:lstStyle/>
        <a:p>
          <a:endParaRPr lang="es-PA"/>
        </a:p>
      </dgm:t>
    </dgm:pt>
    <dgm:pt modelId="{B4AF3284-D456-48DC-AF66-3850252350DB}">
      <dgm:prSet phldrT="[Texto]"/>
      <dgm:spPr/>
      <dgm:t>
        <a:bodyPr/>
        <a:lstStyle/>
        <a:p>
          <a:r>
            <a:rPr lang="es-PA" dirty="0"/>
            <a:t>Fomenta nuestra capacidad de aprender</a:t>
          </a:r>
        </a:p>
      </dgm:t>
    </dgm:pt>
    <dgm:pt modelId="{D9B8B234-8188-44EB-9DE0-EDBE47F13471}" type="parTrans" cxnId="{54BFAF12-4F88-492A-8F5D-DFCD08554654}">
      <dgm:prSet/>
      <dgm:spPr/>
      <dgm:t>
        <a:bodyPr/>
        <a:lstStyle/>
        <a:p>
          <a:endParaRPr lang="es-PA"/>
        </a:p>
      </dgm:t>
    </dgm:pt>
    <dgm:pt modelId="{8A330F73-E05D-4AC2-8B36-0C340E3D1198}" type="sibTrans" cxnId="{54BFAF12-4F88-492A-8F5D-DFCD08554654}">
      <dgm:prSet/>
      <dgm:spPr/>
      <dgm:t>
        <a:bodyPr/>
        <a:lstStyle/>
        <a:p>
          <a:endParaRPr lang="es-PA"/>
        </a:p>
      </dgm:t>
    </dgm:pt>
    <dgm:pt modelId="{2C603946-C8A5-4715-82A7-0DF64510F70B}">
      <dgm:prSet phldrT="[Texto]"/>
      <dgm:spPr/>
      <dgm:t>
        <a:bodyPr/>
        <a:lstStyle/>
        <a:p>
          <a:r>
            <a:rPr lang="es-PA" dirty="0"/>
            <a:t>Divierte y entretiene</a:t>
          </a:r>
        </a:p>
      </dgm:t>
    </dgm:pt>
    <dgm:pt modelId="{84E42BEC-AC83-487D-9B86-E529DAA77453}" type="parTrans" cxnId="{3C742987-8A76-42DF-A996-078B119BEEAF}">
      <dgm:prSet/>
      <dgm:spPr/>
      <dgm:t>
        <a:bodyPr/>
        <a:lstStyle/>
        <a:p>
          <a:endParaRPr lang="es-PA"/>
        </a:p>
      </dgm:t>
    </dgm:pt>
    <dgm:pt modelId="{CF9621ED-8CC3-4FB1-9147-5075247726E6}" type="sibTrans" cxnId="{3C742987-8A76-42DF-A996-078B119BEEAF}">
      <dgm:prSet/>
      <dgm:spPr/>
      <dgm:t>
        <a:bodyPr/>
        <a:lstStyle/>
        <a:p>
          <a:endParaRPr lang="es-PA"/>
        </a:p>
      </dgm:t>
    </dgm:pt>
    <dgm:pt modelId="{EDAEC9BA-68C4-441F-AAEF-ED9CF0BA9658}">
      <dgm:prSet phldrT="[Texto]"/>
      <dgm:spPr/>
      <dgm:t>
        <a:bodyPr/>
        <a:lstStyle/>
        <a:p>
          <a:r>
            <a:rPr lang="es-PA" dirty="0"/>
            <a:t>Aumenta nuestra sensación de bienestar</a:t>
          </a:r>
        </a:p>
      </dgm:t>
    </dgm:pt>
    <dgm:pt modelId="{9C74E64B-A3E7-4CAA-92D3-3296929841F7}" type="parTrans" cxnId="{590FAE99-732A-4A4C-96E8-BB5A56F8DDDE}">
      <dgm:prSet/>
      <dgm:spPr/>
      <dgm:t>
        <a:bodyPr/>
        <a:lstStyle/>
        <a:p>
          <a:endParaRPr lang="es-PA"/>
        </a:p>
      </dgm:t>
    </dgm:pt>
    <dgm:pt modelId="{75DB7FFD-A85C-4702-88B1-B0D07774072E}" type="sibTrans" cxnId="{590FAE99-732A-4A4C-96E8-BB5A56F8DDDE}">
      <dgm:prSet/>
      <dgm:spPr/>
      <dgm:t>
        <a:bodyPr/>
        <a:lstStyle/>
        <a:p>
          <a:endParaRPr lang="es-PA"/>
        </a:p>
      </dgm:t>
    </dgm:pt>
    <dgm:pt modelId="{E677226D-AC4E-43B0-B858-773777DA5017}" type="pres">
      <dgm:prSet presAssocID="{FDCA0727-546E-464D-972F-574F1541A9EF}" presName="Name0" presStyleCnt="0">
        <dgm:presLayoutVars>
          <dgm:chMax val="7"/>
          <dgm:chPref val="7"/>
          <dgm:dir/>
        </dgm:presLayoutVars>
      </dgm:prSet>
      <dgm:spPr/>
    </dgm:pt>
    <dgm:pt modelId="{DA5A0C16-2BEA-48FF-BF46-4F8A02D64F85}" type="pres">
      <dgm:prSet presAssocID="{FDCA0727-546E-464D-972F-574F1541A9EF}" presName="Name1" presStyleCnt="0"/>
      <dgm:spPr/>
    </dgm:pt>
    <dgm:pt modelId="{759539D7-B485-4034-AC56-471396421A17}" type="pres">
      <dgm:prSet presAssocID="{FDCA0727-546E-464D-972F-574F1541A9EF}" presName="cycle" presStyleCnt="0"/>
      <dgm:spPr/>
    </dgm:pt>
    <dgm:pt modelId="{EF2A04E9-A931-44C8-B2BD-C5423DBE09C3}" type="pres">
      <dgm:prSet presAssocID="{FDCA0727-546E-464D-972F-574F1541A9EF}" presName="srcNode" presStyleLbl="node1" presStyleIdx="0" presStyleCnt="6"/>
      <dgm:spPr/>
    </dgm:pt>
    <dgm:pt modelId="{9A104517-A781-4E35-8A8C-660887F90965}" type="pres">
      <dgm:prSet presAssocID="{FDCA0727-546E-464D-972F-574F1541A9EF}" presName="conn" presStyleLbl="parChTrans1D2" presStyleIdx="0" presStyleCnt="1"/>
      <dgm:spPr/>
    </dgm:pt>
    <dgm:pt modelId="{51E4D2F3-1A8A-46F2-9558-93128885B5FC}" type="pres">
      <dgm:prSet presAssocID="{FDCA0727-546E-464D-972F-574F1541A9EF}" presName="extraNode" presStyleLbl="node1" presStyleIdx="0" presStyleCnt="6"/>
      <dgm:spPr/>
    </dgm:pt>
    <dgm:pt modelId="{EA0A5E01-3D8D-4999-A0A7-D27862F38475}" type="pres">
      <dgm:prSet presAssocID="{FDCA0727-546E-464D-972F-574F1541A9EF}" presName="dstNode" presStyleLbl="node1" presStyleIdx="0" presStyleCnt="6"/>
      <dgm:spPr/>
    </dgm:pt>
    <dgm:pt modelId="{72B65E51-C14E-4310-A129-009A3BFA0E06}" type="pres">
      <dgm:prSet presAssocID="{59214F10-7EEC-4AD1-8B28-B1648880B5E6}" presName="text_1" presStyleLbl="node1" presStyleIdx="0" presStyleCnt="6">
        <dgm:presLayoutVars>
          <dgm:bulletEnabled val="1"/>
        </dgm:presLayoutVars>
      </dgm:prSet>
      <dgm:spPr/>
    </dgm:pt>
    <dgm:pt modelId="{9567D0CA-D117-466D-A41B-E5565F1AADEB}" type="pres">
      <dgm:prSet presAssocID="{59214F10-7EEC-4AD1-8B28-B1648880B5E6}" presName="accent_1" presStyleCnt="0"/>
      <dgm:spPr/>
    </dgm:pt>
    <dgm:pt modelId="{92471037-E701-458D-B500-35CA2FD2A4C9}" type="pres">
      <dgm:prSet presAssocID="{59214F10-7EEC-4AD1-8B28-B1648880B5E6}" presName="accentRepeatNode" presStyleLbl="solidFgAcc1" presStyleIdx="0" presStyleCnt="6"/>
      <dgm:spPr/>
    </dgm:pt>
    <dgm:pt modelId="{68067A77-B1D2-43B1-8820-DDB59AD06F8C}" type="pres">
      <dgm:prSet presAssocID="{680DC624-F8FC-4E43-A506-A516A74D05A6}" presName="text_2" presStyleLbl="node1" presStyleIdx="1" presStyleCnt="6">
        <dgm:presLayoutVars>
          <dgm:bulletEnabled val="1"/>
        </dgm:presLayoutVars>
      </dgm:prSet>
      <dgm:spPr/>
    </dgm:pt>
    <dgm:pt modelId="{18CA96A9-CDCC-4C4F-BB78-46EB5BC586AF}" type="pres">
      <dgm:prSet presAssocID="{680DC624-F8FC-4E43-A506-A516A74D05A6}" presName="accent_2" presStyleCnt="0"/>
      <dgm:spPr/>
    </dgm:pt>
    <dgm:pt modelId="{2CCD298A-559F-4407-9F6A-5385F3E8365B}" type="pres">
      <dgm:prSet presAssocID="{680DC624-F8FC-4E43-A506-A516A74D05A6}" presName="accentRepeatNode" presStyleLbl="solidFgAcc1" presStyleIdx="1" presStyleCnt="6"/>
      <dgm:spPr/>
    </dgm:pt>
    <dgm:pt modelId="{FF15E4EC-B671-425D-8D49-7ABBC37DC623}" type="pres">
      <dgm:prSet presAssocID="{207EF404-0A15-479B-8E41-15A88146EF9C}" presName="text_3" presStyleLbl="node1" presStyleIdx="2" presStyleCnt="6">
        <dgm:presLayoutVars>
          <dgm:bulletEnabled val="1"/>
        </dgm:presLayoutVars>
      </dgm:prSet>
      <dgm:spPr/>
    </dgm:pt>
    <dgm:pt modelId="{F6CE8494-135A-45EB-A251-8EF8F6DBEF79}" type="pres">
      <dgm:prSet presAssocID="{207EF404-0A15-479B-8E41-15A88146EF9C}" presName="accent_3" presStyleCnt="0"/>
      <dgm:spPr/>
    </dgm:pt>
    <dgm:pt modelId="{95ED7F73-396A-401D-BE13-61537E4DF794}" type="pres">
      <dgm:prSet presAssocID="{207EF404-0A15-479B-8E41-15A88146EF9C}" presName="accentRepeatNode" presStyleLbl="solidFgAcc1" presStyleIdx="2" presStyleCnt="6"/>
      <dgm:spPr/>
    </dgm:pt>
    <dgm:pt modelId="{268FF27C-7609-4B53-9DB2-67DBEDD67830}" type="pres">
      <dgm:prSet presAssocID="{B4AF3284-D456-48DC-AF66-3850252350DB}" presName="text_4" presStyleLbl="node1" presStyleIdx="3" presStyleCnt="6">
        <dgm:presLayoutVars>
          <dgm:bulletEnabled val="1"/>
        </dgm:presLayoutVars>
      </dgm:prSet>
      <dgm:spPr/>
    </dgm:pt>
    <dgm:pt modelId="{0E2C7CA8-7357-411D-8751-0DCB21B0120D}" type="pres">
      <dgm:prSet presAssocID="{B4AF3284-D456-48DC-AF66-3850252350DB}" presName="accent_4" presStyleCnt="0"/>
      <dgm:spPr/>
    </dgm:pt>
    <dgm:pt modelId="{121E644D-5273-4499-A718-013141A5C89E}" type="pres">
      <dgm:prSet presAssocID="{B4AF3284-D456-48DC-AF66-3850252350DB}" presName="accentRepeatNode" presStyleLbl="solidFgAcc1" presStyleIdx="3" presStyleCnt="6"/>
      <dgm:spPr/>
    </dgm:pt>
    <dgm:pt modelId="{84A806F2-1284-42CF-B78B-7626013603C2}" type="pres">
      <dgm:prSet presAssocID="{2C603946-C8A5-4715-82A7-0DF64510F70B}" presName="text_5" presStyleLbl="node1" presStyleIdx="4" presStyleCnt="6">
        <dgm:presLayoutVars>
          <dgm:bulletEnabled val="1"/>
        </dgm:presLayoutVars>
      </dgm:prSet>
      <dgm:spPr/>
    </dgm:pt>
    <dgm:pt modelId="{452D082F-310A-4E30-8DCA-35924C836C47}" type="pres">
      <dgm:prSet presAssocID="{2C603946-C8A5-4715-82A7-0DF64510F70B}" presName="accent_5" presStyleCnt="0"/>
      <dgm:spPr/>
    </dgm:pt>
    <dgm:pt modelId="{E6DAE98C-6715-4B0C-A697-419149964AA9}" type="pres">
      <dgm:prSet presAssocID="{2C603946-C8A5-4715-82A7-0DF64510F70B}" presName="accentRepeatNode" presStyleLbl="solidFgAcc1" presStyleIdx="4" presStyleCnt="6"/>
      <dgm:spPr/>
    </dgm:pt>
    <dgm:pt modelId="{4678D099-0AE1-4477-87A3-C9E1E30EBEA9}" type="pres">
      <dgm:prSet presAssocID="{EDAEC9BA-68C4-441F-AAEF-ED9CF0BA9658}" presName="text_6" presStyleLbl="node1" presStyleIdx="5" presStyleCnt="6">
        <dgm:presLayoutVars>
          <dgm:bulletEnabled val="1"/>
        </dgm:presLayoutVars>
      </dgm:prSet>
      <dgm:spPr/>
    </dgm:pt>
    <dgm:pt modelId="{36B0AC65-6FC9-4E3B-AEF2-45343DFD8D88}" type="pres">
      <dgm:prSet presAssocID="{EDAEC9BA-68C4-441F-AAEF-ED9CF0BA9658}" presName="accent_6" presStyleCnt="0"/>
      <dgm:spPr/>
    </dgm:pt>
    <dgm:pt modelId="{C1C9D210-47F4-41D3-AC7D-02254DE0EAEA}" type="pres">
      <dgm:prSet presAssocID="{EDAEC9BA-68C4-441F-AAEF-ED9CF0BA9658}" presName="accentRepeatNode" presStyleLbl="solidFgAcc1" presStyleIdx="5" presStyleCnt="6"/>
      <dgm:spPr/>
    </dgm:pt>
  </dgm:ptLst>
  <dgm:cxnLst>
    <dgm:cxn modelId="{54BFAF12-4F88-492A-8F5D-DFCD08554654}" srcId="{FDCA0727-546E-464D-972F-574F1541A9EF}" destId="{B4AF3284-D456-48DC-AF66-3850252350DB}" srcOrd="3" destOrd="0" parTransId="{D9B8B234-8188-44EB-9DE0-EDBE47F13471}" sibTransId="{8A330F73-E05D-4AC2-8B36-0C340E3D1198}"/>
    <dgm:cxn modelId="{DCAA2427-B492-4E6B-9DC2-E1E7CAADFCCA}" srcId="{FDCA0727-546E-464D-972F-574F1541A9EF}" destId="{207EF404-0A15-479B-8E41-15A88146EF9C}" srcOrd="2" destOrd="0" parTransId="{25C8B8A5-0380-4BBC-BF29-3C2E534891B6}" sibTransId="{04822655-8ABA-4D16-AA55-F42261BA7472}"/>
    <dgm:cxn modelId="{E540EA5D-E24A-4979-81E8-15461F8D313B}" type="presOf" srcId="{207EF404-0A15-479B-8E41-15A88146EF9C}" destId="{FF15E4EC-B671-425D-8D49-7ABBC37DC623}" srcOrd="0" destOrd="0" presId="urn:microsoft.com/office/officeart/2008/layout/VerticalCurvedList"/>
    <dgm:cxn modelId="{90BCD04D-FFA3-468A-A57B-2EE5786347D2}" type="presOf" srcId="{EDAEC9BA-68C4-441F-AAEF-ED9CF0BA9658}" destId="{4678D099-0AE1-4477-87A3-C9E1E30EBEA9}" srcOrd="0" destOrd="0" presId="urn:microsoft.com/office/officeart/2008/layout/VerticalCurvedList"/>
    <dgm:cxn modelId="{3C742987-8A76-42DF-A996-078B119BEEAF}" srcId="{FDCA0727-546E-464D-972F-574F1541A9EF}" destId="{2C603946-C8A5-4715-82A7-0DF64510F70B}" srcOrd="4" destOrd="0" parTransId="{84E42BEC-AC83-487D-9B86-E529DAA77453}" sibTransId="{CF9621ED-8CC3-4FB1-9147-5075247726E6}"/>
    <dgm:cxn modelId="{590FAE99-732A-4A4C-96E8-BB5A56F8DDDE}" srcId="{FDCA0727-546E-464D-972F-574F1541A9EF}" destId="{EDAEC9BA-68C4-441F-AAEF-ED9CF0BA9658}" srcOrd="5" destOrd="0" parTransId="{9C74E64B-A3E7-4CAA-92D3-3296929841F7}" sibTransId="{75DB7FFD-A85C-4702-88B1-B0D07774072E}"/>
    <dgm:cxn modelId="{59DF9DAA-676B-4281-8FEC-1D7BF5388FE4}" type="presOf" srcId="{59214F10-7EEC-4AD1-8B28-B1648880B5E6}" destId="{72B65E51-C14E-4310-A129-009A3BFA0E06}" srcOrd="0" destOrd="0" presId="urn:microsoft.com/office/officeart/2008/layout/VerticalCurvedList"/>
    <dgm:cxn modelId="{9437E5BE-CF8E-4146-A6B1-B036BE53A065}" srcId="{FDCA0727-546E-464D-972F-574F1541A9EF}" destId="{59214F10-7EEC-4AD1-8B28-B1648880B5E6}" srcOrd="0" destOrd="0" parTransId="{7987EB51-CD82-4C19-B390-6F622FE6881E}" sibTransId="{94C1884E-2045-4703-9FA1-FE2E64D26B8A}"/>
    <dgm:cxn modelId="{416C7DCA-6A22-4B4B-8558-97F27D13B744}" type="presOf" srcId="{680DC624-F8FC-4E43-A506-A516A74D05A6}" destId="{68067A77-B1D2-43B1-8820-DDB59AD06F8C}" srcOrd="0" destOrd="0" presId="urn:microsoft.com/office/officeart/2008/layout/VerticalCurvedList"/>
    <dgm:cxn modelId="{76C1BCCF-7ABF-4B5D-AC60-99756219B434}" srcId="{FDCA0727-546E-464D-972F-574F1541A9EF}" destId="{680DC624-F8FC-4E43-A506-A516A74D05A6}" srcOrd="1" destOrd="0" parTransId="{4F88FDA9-614D-43A5-86D6-FD668B4E3594}" sibTransId="{4AE78BAE-224C-46D1-AF7D-267B9320E076}"/>
    <dgm:cxn modelId="{28D900D0-E525-465A-AD79-AE0B1011DADE}" type="presOf" srcId="{2C603946-C8A5-4715-82A7-0DF64510F70B}" destId="{84A806F2-1284-42CF-B78B-7626013603C2}" srcOrd="0" destOrd="0" presId="urn:microsoft.com/office/officeart/2008/layout/VerticalCurvedList"/>
    <dgm:cxn modelId="{368121D3-FB8D-4E8C-AC29-81671C08B631}" type="presOf" srcId="{B4AF3284-D456-48DC-AF66-3850252350DB}" destId="{268FF27C-7609-4B53-9DB2-67DBEDD67830}" srcOrd="0" destOrd="0" presId="urn:microsoft.com/office/officeart/2008/layout/VerticalCurvedList"/>
    <dgm:cxn modelId="{493EA4D8-FE9B-4A2A-824F-9E2E2FE973B2}" type="presOf" srcId="{FDCA0727-546E-464D-972F-574F1541A9EF}" destId="{E677226D-AC4E-43B0-B858-773777DA5017}" srcOrd="0" destOrd="0" presId="urn:microsoft.com/office/officeart/2008/layout/VerticalCurvedList"/>
    <dgm:cxn modelId="{2316A0F3-BAC4-4287-8F09-2B31B140A458}" type="presOf" srcId="{94C1884E-2045-4703-9FA1-FE2E64D26B8A}" destId="{9A104517-A781-4E35-8A8C-660887F90965}" srcOrd="0" destOrd="0" presId="urn:microsoft.com/office/officeart/2008/layout/VerticalCurvedList"/>
    <dgm:cxn modelId="{3C7C38C3-2F42-4CF5-BD42-51FFEE9324AE}" type="presParOf" srcId="{E677226D-AC4E-43B0-B858-773777DA5017}" destId="{DA5A0C16-2BEA-48FF-BF46-4F8A02D64F85}" srcOrd="0" destOrd="0" presId="urn:microsoft.com/office/officeart/2008/layout/VerticalCurvedList"/>
    <dgm:cxn modelId="{BD05E5B2-17BA-4D71-92DB-0F973BD34C85}" type="presParOf" srcId="{DA5A0C16-2BEA-48FF-BF46-4F8A02D64F85}" destId="{759539D7-B485-4034-AC56-471396421A17}" srcOrd="0" destOrd="0" presId="urn:microsoft.com/office/officeart/2008/layout/VerticalCurvedList"/>
    <dgm:cxn modelId="{54750C21-0615-4003-8739-83011C7816AC}" type="presParOf" srcId="{759539D7-B485-4034-AC56-471396421A17}" destId="{EF2A04E9-A931-44C8-B2BD-C5423DBE09C3}" srcOrd="0" destOrd="0" presId="urn:microsoft.com/office/officeart/2008/layout/VerticalCurvedList"/>
    <dgm:cxn modelId="{A32FD64B-68A2-4A7E-8C09-EABFBBF9F8F0}" type="presParOf" srcId="{759539D7-B485-4034-AC56-471396421A17}" destId="{9A104517-A781-4E35-8A8C-660887F90965}" srcOrd="1" destOrd="0" presId="urn:microsoft.com/office/officeart/2008/layout/VerticalCurvedList"/>
    <dgm:cxn modelId="{634C1122-4CB8-4982-8C51-CEA2D3CF58A0}" type="presParOf" srcId="{759539D7-B485-4034-AC56-471396421A17}" destId="{51E4D2F3-1A8A-46F2-9558-93128885B5FC}" srcOrd="2" destOrd="0" presId="urn:microsoft.com/office/officeart/2008/layout/VerticalCurvedList"/>
    <dgm:cxn modelId="{DF8C0B7D-809F-411D-845D-F8FFDB10FDF5}" type="presParOf" srcId="{759539D7-B485-4034-AC56-471396421A17}" destId="{EA0A5E01-3D8D-4999-A0A7-D27862F38475}" srcOrd="3" destOrd="0" presId="urn:microsoft.com/office/officeart/2008/layout/VerticalCurvedList"/>
    <dgm:cxn modelId="{872095EA-06C1-473B-BBB7-2A1230A3DD91}" type="presParOf" srcId="{DA5A0C16-2BEA-48FF-BF46-4F8A02D64F85}" destId="{72B65E51-C14E-4310-A129-009A3BFA0E06}" srcOrd="1" destOrd="0" presId="urn:microsoft.com/office/officeart/2008/layout/VerticalCurvedList"/>
    <dgm:cxn modelId="{1DC1F3B5-1303-4418-9A1E-B83663E58496}" type="presParOf" srcId="{DA5A0C16-2BEA-48FF-BF46-4F8A02D64F85}" destId="{9567D0CA-D117-466D-A41B-E5565F1AADEB}" srcOrd="2" destOrd="0" presId="urn:microsoft.com/office/officeart/2008/layout/VerticalCurvedList"/>
    <dgm:cxn modelId="{643B075A-E558-4223-8801-D5B06295274D}" type="presParOf" srcId="{9567D0CA-D117-466D-A41B-E5565F1AADEB}" destId="{92471037-E701-458D-B500-35CA2FD2A4C9}" srcOrd="0" destOrd="0" presId="urn:microsoft.com/office/officeart/2008/layout/VerticalCurvedList"/>
    <dgm:cxn modelId="{06900F54-5E74-493F-8B94-E3F1593B0CDE}" type="presParOf" srcId="{DA5A0C16-2BEA-48FF-BF46-4F8A02D64F85}" destId="{68067A77-B1D2-43B1-8820-DDB59AD06F8C}" srcOrd="3" destOrd="0" presId="urn:microsoft.com/office/officeart/2008/layout/VerticalCurvedList"/>
    <dgm:cxn modelId="{8D2C8E71-86C1-4443-80FF-EDF3ADB2D971}" type="presParOf" srcId="{DA5A0C16-2BEA-48FF-BF46-4F8A02D64F85}" destId="{18CA96A9-CDCC-4C4F-BB78-46EB5BC586AF}" srcOrd="4" destOrd="0" presId="urn:microsoft.com/office/officeart/2008/layout/VerticalCurvedList"/>
    <dgm:cxn modelId="{BA3B772B-74F1-4506-9F1C-C0357863C7AF}" type="presParOf" srcId="{18CA96A9-CDCC-4C4F-BB78-46EB5BC586AF}" destId="{2CCD298A-559F-4407-9F6A-5385F3E8365B}" srcOrd="0" destOrd="0" presId="urn:microsoft.com/office/officeart/2008/layout/VerticalCurvedList"/>
    <dgm:cxn modelId="{BEE35115-A1C4-4C0A-940F-46786309C206}" type="presParOf" srcId="{DA5A0C16-2BEA-48FF-BF46-4F8A02D64F85}" destId="{FF15E4EC-B671-425D-8D49-7ABBC37DC623}" srcOrd="5" destOrd="0" presId="urn:microsoft.com/office/officeart/2008/layout/VerticalCurvedList"/>
    <dgm:cxn modelId="{4E103427-C44A-4E7E-9C01-578476BB6DB3}" type="presParOf" srcId="{DA5A0C16-2BEA-48FF-BF46-4F8A02D64F85}" destId="{F6CE8494-135A-45EB-A251-8EF8F6DBEF79}" srcOrd="6" destOrd="0" presId="urn:microsoft.com/office/officeart/2008/layout/VerticalCurvedList"/>
    <dgm:cxn modelId="{DF8B03A8-0685-4913-8D2A-4097B0AD5863}" type="presParOf" srcId="{F6CE8494-135A-45EB-A251-8EF8F6DBEF79}" destId="{95ED7F73-396A-401D-BE13-61537E4DF794}" srcOrd="0" destOrd="0" presId="urn:microsoft.com/office/officeart/2008/layout/VerticalCurvedList"/>
    <dgm:cxn modelId="{BC129C01-6E2B-4228-A834-F55631D0922A}" type="presParOf" srcId="{DA5A0C16-2BEA-48FF-BF46-4F8A02D64F85}" destId="{268FF27C-7609-4B53-9DB2-67DBEDD67830}" srcOrd="7" destOrd="0" presId="urn:microsoft.com/office/officeart/2008/layout/VerticalCurvedList"/>
    <dgm:cxn modelId="{ED28F7DE-A1E0-48FD-9F10-1D344C44C9A4}" type="presParOf" srcId="{DA5A0C16-2BEA-48FF-BF46-4F8A02D64F85}" destId="{0E2C7CA8-7357-411D-8751-0DCB21B0120D}" srcOrd="8" destOrd="0" presId="urn:microsoft.com/office/officeart/2008/layout/VerticalCurvedList"/>
    <dgm:cxn modelId="{E83E3399-93A7-4805-87C5-0A3F14F10019}" type="presParOf" srcId="{0E2C7CA8-7357-411D-8751-0DCB21B0120D}" destId="{121E644D-5273-4499-A718-013141A5C89E}" srcOrd="0" destOrd="0" presId="urn:microsoft.com/office/officeart/2008/layout/VerticalCurvedList"/>
    <dgm:cxn modelId="{0880EBFA-ED77-40B9-B5A3-A74828C6EB4C}" type="presParOf" srcId="{DA5A0C16-2BEA-48FF-BF46-4F8A02D64F85}" destId="{84A806F2-1284-42CF-B78B-7626013603C2}" srcOrd="9" destOrd="0" presId="urn:microsoft.com/office/officeart/2008/layout/VerticalCurvedList"/>
    <dgm:cxn modelId="{427BD075-0C73-4B3D-AC06-70C4685DC559}" type="presParOf" srcId="{DA5A0C16-2BEA-48FF-BF46-4F8A02D64F85}" destId="{452D082F-310A-4E30-8DCA-35924C836C47}" srcOrd="10" destOrd="0" presId="urn:microsoft.com/office/officeart/2008/layout/VerticalCurvedList"/>
    <dgm:cxn modelId="{EA3BCFCA-1390-46E3-B956-ECE32E2A254F}" type="presParOf" srcId="{452D082F-310A-4E30-8DCA-35924C836C47}" destId="{E6DAE98C-6715-4B0C-A697-419149964AA9}" srcOrd="0" destOrd="0" presId="urn:microsoft.com/office/officeart/2008/layout/VerticalCurvedList"/>
    <dgm:cxn modelId="{829174CB-F732-458A-BFEF-A0A952E0D3D7}" type="presParOf" srcId="{DA5A0C16-2BEA-48FF-BF46-4F8A02D64F85}" destId="{4678D099-0AE1-4477-87A3-C9E1E30EBEA9}" srcOrd="11" destOrd="0" presId="urn:microsoft.com/office/officeart/2008/layout/VerticalCurvedList"/>
    <dgm:cxn modelId="{4A9C355E-2054-4354-BCD1-9D3FE60A5890}" type="presParOf" srcId="{DA5A0C16-2BEA-48FF-BF46-4F8A02D64F85}" destId="{36B0AC65-6FC9-4E3B-AEF2-45343DFD8D88}" srcOrd="12" destOrd="0" presId="urn:microsoft.com/office/officeart/2008/layout/VerticalCurvedList"/>
    <dgm:cxn modelId="{B0AC2B86-C70C-49A6-A112-0C49038A3C29}" type="presParOf" srcId="{36B0AC65-6FC9-4E3B-AEF2-45343DFD8D88}" destId="{C1C9D210-47F4-41D3-AC7D-02254DE0EAE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60FD626-5068-4A66-85FF-81B4C8D9B2E7}" type="doc">
      <dgm:prSet loTypeId="urn:microsoft.com/office/officeart/2005/8/layout/list1" loCatId="list" qsTypeId="urn:microsoft.com/office/officeart/2005/8/quickstyle/simple1#4" qsCatId="simple" csTypeId="urn:microsoft.com/office/officeart/2005/8/colors/colorful2" csCatId="colorful" phldr="1"/>
      <dgm:spPr/>
      <dgm:t>
        <a:bodyPr/>
        <a:lstStyle/>
        <a:p>
          <a:endParaRPr lang="es-PA"/>
        </a:p>
      </dgm:t>
    </dgm:pt>
    <dgm:pt modelId="{11FE81D5-6675-47FB-8828-CCED8FC06077}">
      <dgm:prSet phldrT="[Texto]" custT="1"/>
      <dgm:spPr/>
      <dgm:t>
        <a:bodyPr/>
        <a:lstStyle/>
        <a:p>
          <a:r>
            <a:rPr lang="es-PA" sz="1800" dirty="0"/>
            <a:t>Reduce el estrés</a:t>
          </a:r>
        </a:p>
      </dgm:t>
    </dgm:pt>
    <dgm:pt modelId="{011F782E-C8A1-4DD5-B8CA-154D3C60F5FD}" type="parTrans" cxnId="{CF09EC21-1EBF-40A4-9318-BAAEA2EE038D}">
      <dgm:prSet/>
      <dgm:spPr/>
      <dgm:t>
        <a:bodyPr/>
        <a:lstStyle/>
        <a:p>
          <a:endParaRPr lang="es-PA"/>
        </a:p>
      </dgm:t>
    </dgm:pt>
    <dgm:pt modelId="{DAE63528-6D23-4D8D-8812-67379998C8B4}" type="sibTrans" cxnId="{CF09EC21-1EBF-40A4-9318-BAAEA2EE038D}">
      <dgm:prSet/>
      <dgm:spPr/>
      <dgm:t>
        <a:bodyPr/>
        <a:lstStyle/>
        <a:p>
          <a:endParaRPr lang="es-PA"/>
        </a:p>
      </dgm:t>
    </dgm:pt>
    <dgm:pt modelId="{AA1E2EF0-989B-4396-8356-E37090CF6E58}">
      <dgm:prSet phldrT="[Texto]" custT="1"/>
      <dgm:spPr/>
      <dgm:t>
        <a:bodyPr/>
        <a:lstStyle/>
        <a:p>
          <a:r>
            <a:rPr lang="es-PA" sz="1800" dirty="0"/>
            <a:t>Ayuda a meditar</a:t>
          </a:r>
        </a:p>
      </dgm:t>
    </dgm:pt>
    <dgm:pt modelId="{8C0CEEF0-1E26-4B0E-907C-3C433154987B}" type="parTrans" cxnId="{C1A15B1D-D370-4B95-8EFE-1E66B0DB0A40}">
      <dgm:prSet/>
      <dgm:spPr/>
      <dgm:t>
        <a:bodyPr/>
        <a:lstStyle/>
        <a:p>
          <a:endParaRPr lang="es-PA"/>
        </a:p>
      </dgm:t>
    </dgm:pt>
    <dgm:pt modelId="{28CB0D24-B84D-4BD6-ABE0-E4A62649EBAD}" type="sibTrans" cxnId="{C1A15B1D-D370-4B95-8EFE-1E66B0DB0A40}">
      <dgm:prSet/>
      <dgm:spPr/>
      <dgm:t>
        <a:bodyPr/>
        <a:lstStyle/>
        <a:p>
          <a:endParaRPr lang="es-PA"/>
        </a:p>
      </dgm:t>
    </dgm:pt>
    <dgm:pt modelId="{E0EA4408-45FD-4360-993C-3D3DA5E75594}">
      <dgm:prSet phldrT="[Texto]" custT="1"/>
      <dgm:spPr/>
      <dgm:t>
        <a:bodyPr/>
        <a:lstStyle/>
        <a:p>
          <a:r>
            <a:rPr lang="es-PA" sz="1800" dirty="0"/>
            <a:t>Respira aire puro</a:t>
          </a:r>
        </a:p>
      </dgm:t>
    </dgm:pt>
    <dgm:pt modelId="{28CA4C0B-6871-4EE9-B870-DDF2A1088FAA}" type="parTrans" cxnId="{0F7B7A25-8161-45AB-9E5B-028EC32120BD}">
      <dgm:prSet/>
      <dgm:spPr/>
      <dgm:t>
        <a:bodyPr/>
        <a:lstStyle/>
        <a:p>
          <a:endParaRPr lang="es-PA"/>
        </a:p>
      </dgm:t>
    </dgm:pt>
    <dgm:pt modelId="{44C2F0E1-3E51-4A94-ABC9-188B8D6EB969}" type="sibTrans" cxnId="{0F7B7A25-8161-45AB-9E5B-028EC32120BD}">
      <dgm:prSet/>
      <dgm:spPr/>
      <dgm:t>
        <a:bodyPr/>
        <a:lstStyle/>
        <a:p>
          <a:endParaRPr lang="es-PA"/>
        </a:p>
      </dgm:t>
    </dgm:pt>
    <dgm:pt modelId="{A9298AC7-71ED-4B91-8ED5-647C4098436D}">
      <dgm:prSet phldrT="[Texto]" custT="1"/>
      <dgm:spPr/>
      <dgm:t>
        <a:bodyPr/>
        <a:lstStyle/>
        <a:p>
          <a:r>
            <a:rPr lang="es-PA" sz="1800" dirty="0"/>
            <a:t>Cultiva la memoria</a:t>
          </a:r>
        </a:p>
      </dgm:t>
    </dgm:pt>
    <dgm:pt modelId="{532D3E1A-1ADF-4285-B231-DBA49E9AF964}" type="parTrans" cxnId="{EE4FC60E-0AEF-4DA5-B3BE-286DD2F6686C}">
      <dgm:prSet/>
      <dgm:spPr/>
      <dgm:t>
        <a:bodyPr/>
        <a:lstStyle/>
        <a:p>
          <a:endParaRPr lang="es-PA"/>
        </a:p>
      </dgm:t>
    </dgm:pt>
    <dgm:pt modelId="{6F005623-B13F-4AC3-BC77-A2E8ADE77846}" type="sibTrans" cxnId="{EE4FC60E-0AEF-4DA5-B3BE-286DD2F6686C}">
      <dgm:prSet/>
      <dgm:spPr/>
      <dgm:t>
        <a:bodyPr/>
        <a:lstStyle/>
        <a:p>
          <a:endParaRPr lang="es-PA"/>
        </a:p>
      </dgm:t>
    </dgm:pt>
    <dgm:pt modelId="{88C04F91-6443-4353-ACEE-40036113AD8D}">
      <dgm:prSet phldrT="[Texto]" custT="1"/>
      <dgm:spPr/>
      <dgm:t>
        <a:bodyPr/>
        <a:lstStyle/>
        <a:p>
          <a:r>
            <a:rPr lang="es-PA" sz="1800" dirty="0"/>
            <a:t>Evita procesos depresivos</a:t>
          </a:r>
        </a:p>
      </dgm:t>
    </dgm:pt>
    <dgm:pt modelId="{17C8F0F2-56F2-4087-8B65-EB0670BCA81E}" type="parTrans" cxnId="{EFCEB48B-C0AC-40BF-BD00-2FC4514A3A7C}">
      <dgm:prSet/>
      <dgm:spPr/>
      <dgm:t>
        <a:bodyPr/>
        <a:lstStyle/>
        <a:p>
          <a:endParaRPr lang="es-PA"/>
        </a:p>
      </dgm:t>
    </dgm:pt>
    <dgm:pt modelId="{11E5F07B-1127-43A0-BA0F-53710A9FF9E2}" type="sibTrans" cxnId="{EFCEB48B-C0AC-40BF-BD00-2FC4514A3A7C}">
      <dgm:prSet/>
      <dgm:spPr/>
      <dgm:t>
        <a:bodyPr/>
        <a:lstStyle/>
        <a:p>
          <a:endParaRPr lang="es-PA"/>
        </a:p>
      </dgm:t>
    </dgm:pt>
    <dgm:pt modelId="{05E020D2-DB48-47EE-96E3-22AD483E9E84}">
      <dgm:prSet phldrT="[Texto]" custT="1"/>
      <dgm:spPr/>
      <dgm:t>
        <a:bodyPr/>
        <a:lstStyle/>
        <a:p>
          <a:r>
            <a:rPr lang="es-PA" sz="1800" dirty="0"/>
            <a:t>Mantiene la actividad física</a:t>
          </a:r>
        </a:p>
      </dgm:t>
    </dgm:pt>
    <dgm:pt modelId="{568193A0-F255-475B-90FF-35C07642BADD}" type="parTrans" cxnId="{C04A7F37-23F6-4448-9036-03A99D717E76}">
      <dgm:prSet/>
      <dgm:spPr/>
      <dgm:t>
        <a:bodyPr/>
        <a:lstStyle/>
        <a:p>
          <a:endParaRPr lang="es-PA"/>
        </a:p>
      </dgm:t>
    </dgm:pt>
    <dgm:pt modelId="{005E031E-8A18-4B8C-AC08-6BF5C7CC3E51}" type="sibTrans" cxnId="{C04A7F37-23F6-4448-9036-03A99D717E76}">
      <dgm:prSet/>
      <dgm:spPr/>
      <dgm:t>
        <a:bodyPr/>
        <a:lstStyle/>
        <a:p>
          <a:endParaRPr lang="es-PA"/>
        </a:p>
      </dgm:t>
    </dgm:pt>
    <dgm:pt modelId="{3E6E2CF1-D13F-438D-8DD5-461E49321188}">
      <dgm:prSet phldrT="[Texto]" custT="1"/>
      <dgm:spPr/>
      <dgm:t>
        <a:bodyPr/>
        <a:lstStyle/>
        <a:p>
          <a:r>
            <a:rPr lang="es-PA" sz="1800" dirty="0"/>
            <a:t>Estimula los sentidos</a:t>
          </a:r>
        </a:p>
      </dgm:t>
    </dgm:pt>
    <dgm:pt modelId="{032D960B-7BD3-430E-851B-2FF6D797E9C8}" type="parTrans" cxnId="{ADC58728-FE06-48E9-951C-66336B22E040}">
      <dgm:prSet/>
      <dgm:spPr/>
      <dgm:t>
        <a:bodyPr/>
        <a:lstStyle/>
        <a:p>
          <a:endParaRPr lang="es-PA"/>
        </a:p>
      </dgm:t>
    </dgm:pt>
    <dgm:pt modelId="{E0469A17-E4F1-4818-9A0D-D13E94799DE8}" type="sibTrans" cxnId="{ADC58728-FE06-48E9-951C-66336B22E040}">
      <dgm:prSet/>
      <dgm:spPr/>
      <dgm:t>
        <a:bodyPr/>
        <a:lstStyle/>
        <a:p>
          <a:endParaRPr lang="es-PA"/>
        </a:p>
      </dgm:t>
    </dgm:pt>
    <dgm:pt modelId="{E7EA227E-AE81-4648-8FC5-0EA9508FB537}">
      <dgm:prSet phldrT="[Texto]" custT="1"/>
      <dgm:spPr/>
      <dgm:t>
        <a:bodyPr/>
        <a:lstStyle/>
        <a:p>
          <a:r>
            <a:rPr lang="es-PA" sz="1800" dirty="0"/>
            <a:t>Favorece la buena alimentación</a:t>
          </a:r>
        </a:p>
      </dgm:t>
    </dgm:pt>
    <dgm:pt modelId="{391E1D08-31DF-4DD4-B0B7-21C40B11BD68}" type="parTrans" cxnId="{2807FC88-77B6-4C72-9B97-AD2AEB242DE0}">
      <dgm:prSet/>
      <dgm:spPr/>
      <dgm:t>
        <a:bodyPr/>
        <a:lstStyle/>
        <a:p>
          <a:endParaRPr lang="es-PA"/>
        </a:p>
      </dgm:t>
    </dgm:pt>
    <dgm:pt modelId="{3D5460FE-4713-4C26-9DDA-18DDFC1A9822}" type="sibTrans" cxnId="{2807FC88-77B6-4C72-9B97-AD2AEB242DE0}">
      <dgm:prSet/>
      <dgm:spPr/>
      <dgm:t>
        <a:bodyPr/>
        <a:lstStyle/>
        <a:p>
          <a:endParaRPr lang="es-PA"/>
        </a:p>
      </dgm:t>
    </dgm:pt>
    <dgm:pt modelId="{B90A8BB6-3DFA-45CF-9D13-F7CD71976CC6}">
      <dgm:prSet phldrT="[Texto]" custT="1"/>
      <dgm:spPr/>
      <dgm:t>
        <a:bodyPr/>
        <a:lstStyle/>
        <a:p>
          <a:r>
            <a:rPr lang="es-PA" sz="1800" dirty="0"/>
            <a:t>Promueve las actividades en familia</a:t>
          </a:r>
        </a:p>
      </dgm:t>
    </dgm:pt>
    <dgm:pt modelId="{4DBFE6F8-B59E-4CAC-A417-FF259400CAB7}" type="parTrans" cxnId="{C010A6B8-6AB1-4AD0-909B-3F19622D9415}">
      <dgm:prSet/>
      <dgm:spPr/>
      <dgm:t>
        <a:bodyPr/>
        <a:lstStyle/>
        <a:p>
          <a:endParaRPr lang="es-PA"/>
        </a:p>
      </dgm:t>
    </dgm:pt>
    <dgm:pt modelId="{B5A0A841-4B0E-4D39-AC90-55291160EF4B}" type="sibTrans" cxnId="{C010A6B8-6AB1-4AD0-909B-3F19622D9415}">
      <dgm:prSet/>
      <dgm:spPr/>
      <dgm:t>
        <a:bodyPr/>
        <a:lstStyle/>
        <a:p>
          <a:endParaRPr lang="es-PA"/>
        </a:p>
      </dgm:t>
    </dgm:pt>
    <dgm:pt modelId="{06D17185-D3FC-4FFF-8088-7B44D501D33A}" type="pres">
      <dgm:prSet presAssocID="{560FD626-5068-4A66-85FF-81B4C8D9B2E7}" presName="linear" presStyleCnt="0">
        <dgm:presLayoutVars>
          <dgm:dir/>
          <dgm:animLvl val="lvl"/>
          <dgm:resizeHandles val="exact"/>
        </dgm:presLayoutVars>
      </dgm:prSet>
      <dgm:spPr/>
    </dgm:pt>
    <dgm:pt modelId="{5DBA081E-0EAF-4535-B73A-7B94D9A5FCD2}" type="pres">
      <dgm:prSet presAssocID="{11FE81D5-6675-47FB-8828-CCED8FC06077}" presName="parentLin" presStyleCnt="0"/>
      <dgm:spPr/>
    </dgm:pt>
    <dgm:pt modelId="{15D8189B-94E9-47D7-A75D-233E670D2D36}" type="pres">
      <dgm:prSet presAssocID="{11FE81D5-6675-47FB-8828-CCED8FC06077}" presName="parentLeftMargin" presStyleLbl="node1" presStyleIdx="0" presStyleCnt="9"/>
      <dgm:spPr/>
    </dgm:pt>
    <dgm:pt modelId="{7CBC6242-4D21-452D-8278-E836E1035A8F}" type="pres">
      <dgm:prSet presAssocID="{11FE81D5-6675-47FB-8828-CCED8FC06077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89384D5B-029A-45C9-849F-F237036D2B9C}" type="pres">
      <dgm:prSet presAssocID="{11FE81D5-6675-47FB-8828-CCED8FC06077}" presName="negativeSpace" presStyleCnt="0"/>
      <dgm:spPr/>
    </dgm:pt>
    <dgm:pt modelId="{52ED16BA-0045-4810-9EDE-EE9E06109F11}" type="pres">
      <dgm:prSet presAssocID="{11FE81D5-6675-47FB-8828-CCED8FC06077}" presName="childText" presStyleLbl="conFgAcc1" presStyleIdx="0" presStyleCnt="9">
        <dgm:presLayoutVars>
          <dgm:bulletEnabled val="1"/>
        </dgm:presLayoutVars>
      </dgm:prSet>
      <dgm:spPr/>
    </dgm:pt>
    <dgm:pt modelId="{1398CC6C-9E81-40A2-B257-2EE9CC5B4513}" type="pres">
      <dgm:prSet presAssocID="{DAE63528-6D23-4D8D-8812-67379998C8B4}" presName="spaceBetweenRectangles" presStyleCnt="0"/>
      <dgm:spPr/>
    </dgm:pt>
    <dgm:pt modelId="{273FF5B6-D286-4A58-9756-BB13800FC388}" type="pres">
      <dgm:prSet presAssocID="{A9298AC7-71ED-4B91-8ED5-647C4098436D}" presName="parentLin" presStyleCnt="0"/>
      <dgm:spPr/>
    </dgm:pt>
    <dgm:pt modelId="{2B58DF2F-A8E2-4B0A-994B-60905D580821}" type="pres">
      <dgm:prSet presAssocID="{A9298AC7-71ED-4B91-8ED5-647C4098436D}" presName="parentLeftMargin" presStyleLbl="node1" presStyleIdx="0" presStyleCnt="9"/>
      <dgm:spPr/>
    </dgm:pt>
    <dgm:pt modelId="{05F17FD2-F926-4579-AE3D-E0A324E66453}" type="pres">
      <dgm:prSet presAssocID="{A9298AC7-71ED-4B91-8ED5-647C4098436D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A387CEC0-7FA6-4FCE-A267-791BB02188B8}" type="pres">
      <dgm:prSet presAssocID="{A9298AC7-71ED-4B91-8ED5-647C4098436D}" presName="negativeSpace" presStyleCnt="0"/>
      <dgm:spPr/>
    </dgm:pt>
    <dgm:pt modelId="{EDB04CA3-08FF-4606-9A21-841B5647C42A}" type="pres">
      <dgm:prSet presAssocID="{A9298AC7-71ED-4B91-8ED5-647C4098436D}" presName="childText" presStyleLbl="conFgAcc1" presStyleIdx="1" presStyleCnt="9">
        <dgm:presLayoutVars>
          <dgm:bulletEnabled val="1"/>
        </dgm:presLayoutVars>
      </dgm:prSet>
      <dgm:spPr/>
    </dgm:pt>
    <dgm:pt modelId="{58AF7AFC-9971-4E21-BF66-E0E105B1BFE8}" type="pres">
      <dgm:prSet presAssocID="{6F005623-B13F-4AC3-BC77-A2E8ADE77846}" presName="spaceBetweenRectangles" presStyleCnt="0"/>
      <dgm:spPr/>
    </dgm:pt>
    <dgm:pt modelId="{67529612-D666-4394-B067-29A4E6033341}" type="pres">
      <dgm:prSet presAssocID="{AA1E2EF0-989B-4396-8356-E37090CF6E58}" presName="parentLin" presStyleCnt="0"/>
      <dgm:spPr/>
    </dgm:pt>
    <dgm:pt modelId="{897DE672-FD08-4E67-BC81-B0C0B74469A4}" type="pres">
      <dgm:prSet presAssocID="{AA1E2EF0-989B-4396-8356-E37090CF6E58}" presName="parentLeftMargin" presStyleLbl="node1" presStyleIdx="1" presStyleCnt="9"/>
      <dgm:spPr/>
    </dgm:pt>
    <dgm:pt modelId="{0FAAD8FE-EADE-446F-AA48-6C69C53B3D75}" type="pres">
      <dgm:prSet presAssocID="{AA1E2EF0-989B-4396-8356-E37090CF6E58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36F4EAC1-7537-4B14-B640-8857E6341792}" type="pres">
      <dgm:prSet presAssocID="{AA1E2EF0-989B-4396-8356-E37090CF6E58}" presName="negativeSpace" presStyleCnt="0"/>
      <dgm:spPr/>
    </dgm:pt>
    <dgm:pt modelId="{E83D21F5-FFA1-4EB2-9BE7-47A044A5CAC3}" type="pres">
      <dgm:prSet presAssocID="{AA1E2EF0-989B-4396-8356-E37090CF6E58}" presName="childText" presStyleLbl="conFgAcc1" presStyleIdx="2" presStyleCnt="9">
        <dgm:presLayoutVars>
          <dgm:bulletEnabled val="1"/>
        </dgm:presLayoutVars>
      </dgm:prSet>
      <dgm:spPr/>
    </dgm:pt>
    <dgm:pt modelId="{B1412419-B0A9-4F4D-BBFF-6E638DED92BF}" type="pres">
      <dgm:prSet presAssocID="{28CB0D24-B84D-4BD6-ABE0-E4A62649EBAD}" presName="spaceBetweenRectangles" presStyleCnt="0"/>
      <dgm:spPr/>
    </dgm:pt>
    <dgm:pt modelId="{BC4F9DE7-98EE-4CA4-9701-B4FACD1CB6AC}" type="pres">
      <dgm:prSet presAssocID="{E0EA4408-45FD-4360-993C-3D3DA5E75594}" presName="parentLin" presStyleCnt="0"/>
      <dgm:spPr/>
    </dgm:pt>
    <dgm:pt modelId="{68237D05-0D33-424F-B28F-23334E249EB9}" type="pres">
      <dgm:prSet presAssocID="{E0EA4408-45FD-4360-993C-3D3DA5E75594}" presName="parentLeftMargin" presStyleLbl="node1" presStyleIdx="2" presStyleCnt="9"/>
      <dgm:spPr/>
    </dgm:pt>
    <dgm:pt modelId="{05F8FF55-8379-410B-8661-6C6CEFDAF7B5}" type="pres">
      <dgm:prSet presAssocID="{E0EA4408-45FD-4360-993C-3D3DA5E75594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A81DF40D-37E6-47DE-8199-30F766399BFB}" type="pres">
      <dgm:prSet presAssocID="{E0EA4408-45FD-4360-993C-3D3DA5E75594}" presName="negativeSpace" presStyleCnt="0"/>
      <dgm:spPr/>
    </dgm:pt>
    <dgm:pt modelId="{B030826B-511B-45E9-8DCA-511537B12227}" type="pres">
      <dgm:prSet presAssocID="{E0EA4408-45FD-4360-993C-3D3DA5E75594}" presName="childText" presStyleLbl="conFgAcc1" presStyleIdx="3" presStyleCnt="9">
        <dgm:presLayoutVars>
          <dgm:bulletEnabled val="1"/>
        </dgm:presLayoutVars>
      </dgm:prSet>
      <dgm:spPr/>
    </dgm:pt>
    <dgm:pt modelId="{5F383759-BCE5-44CB-9E05-A054C14A2C38}" type="pres">
      <dgm:prSet presAssocID="{44C2F0E1-3E51-4A94-ABC9-188B8D6EB969}" presName="spaceBetweenRectangles" presStyleCnt="0"/>
      <dgm:spPr/>
    </dgm:pt>
    <dgm:pt modelId="{25BA665D-2BD1-422F-A03E-B8CC3C37C935}" type="pres">
      <dgm:prSet presAssocID="{88C04F91-6443-4353-ACEE-40036113AD8D}" presName="parentLin" presStyleCnt="0"/>
      <dgm:spPr/>
    </dgm:pt>
    <dgm:pt modelId="{58ADAD31-02E9-4343-A9A3-D613FAE91347}" type="pres">
      <dgm:prSet presAssocID="{88C04F91-6443-4353-ACEE-40036113AD8D}" presName="parentLeftMargin" presStyleLbl="node1" presStyleIdx="3" presStyleCnt="9"/>
      <dgm:spPr/>
    </dgm:pt>
    <dgm:pt modelId="{7574B196-86B6-4FE0-A54E-39EE3C1546E3}" type="pres">
      <dgm:prSet presAssocID="{88C04F91-6443-4353-ACEE-40036113AD8D}" presName="parentText" presStyleLbl="node1" presStyleIdx="4" presStyleCnt="9">
        <dgm:presLayoutVars>
          <dgm:chMax val="0"/>
          <dgm:bulletEnabled val="1"/>
        </dgm:presLayoutVars>
      </dgm:prSet>
      <dgm:spPr/>
    </dgm:pt>
    <dgm:pt modelId="{A2E0DF0E-A47C-4413-8BDE-26425942E1A1}" type="pres">
      <dgm:prSet presAssocID="{88C04F91-6443-4353-ACEE-40036113AD8D}" presName="negativeSpace" presStyleCnt="0"/>
      <dgm:spPr/>
    </dgm:pt>
    <dgm:pt modelId="{049F7030-4973-4F71-B49B-084C170F3029}" type="pres">
      <dgm:prSet presAssocID="{88C04F91-6443-4353-ACEE-40036113AD8D}" presName="childText" presStyleLbl="conFgAcc1" presStyleIdx="4" presStyleCnt="9">
        <dgm:presLayoutVars>
          <dgm:bulletEnabled val="1"/>
        </dgm:presLayoutVars>
      </dgm:prSet>
      <dgm:spPr/>
    </dgm:pt>
    <dgm:pt modelId="{ABE4E457-E18E-41DC-B66E-0149A6882E5D}" type="pres">
      <dgm:prSet presAssocID="{11E5F07B-1127-43A0-BA0F-53710A9FF9E2}" presName="spaceBetweenRectangles" presStyleCnt="0"/>
      <dgm:spPr/>
    </dgm:pt>
    <dgm:pt modelId="{DBAB8C80-76EF-40B2-AFDB-66249379B1E3}" type="pres">
      <dgm:prSet presAssocID="{05E020D2-DB48-47EE-96E3-22AD483E9E84}" presName="parentLin" presStyleCnt="0"/>
      <dgm:spPr/>
    </dgm:pt>
    <dgm:pt modelId="{01A37D13-F453-4275-BDAD-F488A1B379D2}" type="pres">
      <dgm:prSet presAssocID="{05E020D2-DB48-47EE-96E3-22AD483E9E84}" presName="parentLeftMargin" presStyleLbl="node1" presStyleIdx="4" presStyleCnt="9"/>
      <dgm:spPr/>
    </dgm:pt>
    <dgm:pt modelId="{CBD11220-DBC6-419A-92C7-92290A604D72}" type="pres">
      <dgm:prSet presAssocID="{05E020D2-DB48-47EE-96E3-22AD483E9E84}" presName="parentText" presStyleLbl="node1" presStyleIdx="5" presStyleCnt="9">
        <dgm:presLayoutVars>
          <dgm:chMax val="0"/>
          <dgm:bulletEnabled val="1"/>
        </dgm:presLayoutVars>
      </dgm:prSet>
      <dgm:spPr/>
    </dgm:pt>
    <dgm:pt modelId="{73091554-ECDD-4AE3-9A47-13A7CCBB91F0}" type="pres">
      <dgm:prSet presAssocID="{05E020D2-DB48-47EE-96E3-22AD483E9E84}" presName="negativeSpace" presStyleCnt="0"/>
      <dgm:spPr/>
    </dgm:pt>
    <dgm:pt modelId="{644FDEE0-4827-43F4-B2BA-746369FE29B0}" type="pres">
      <dgm:prSet presAssocID="{05E020D2-DB48-47EE-96E3-22AD483E9E84}" presName="childText" presStyleLbl="conFgAcc1" presStyleIdx="5" presStyleCnt="9">
        <dgm:presLayoutVars>
          <dgm:bulletEnabled val="1"/>
        </dgm:presLayoutVars>
      </dgm:prSet>
      <dgm:spPr/>
    </dgm:pt>
    <dgm:pt modelId="{F163A250-51A2-49EE-BD5E-9FBB98DF57ED}" type="pres">
      <dgm:prSet presAssocID="{005E031E-8A18-4B8C-AC08-6BF5C7CC3E51}" presName="spaceBetweenRectangles" presStyleCnt="0"/>
      <dgm:spPr/>
    </dgm:pt>
    <dgm:pt modelId="{83461AED-1F97-44E6-BD39-0CE9BE2335C6}" type="pres">
      <dgm:prSet presAssocID="{3E6E2CF1-D13F-438D-8DD5-461E49321188}" presName="parentLin" presStyleCnt="0"/>
      <dgm:spPr/>
    </dgm:pt>
    <dgm:pt modelId="{AE98AD81-5D98-46AA-A6AD-08C5B4400166}" type="pres">
      <dgm:prSet presAssocID="{3E6E2CF1-D13F-438D-8DD5-461E49321188}" presName="parentLeftMargin" presStyleLbl="node1" presStyleIdx="5" presStyleCnt="9"/>
      <dgm:spPr/>
    </dgm:pt>
    <dgm:pt modelId="{A95AB072-E04D-4907-B2C0-F8187F2FDF4E}" type="pres">
      <dgm:prSet presAssocID="{3E6E2CF1-D13F-438D-8DD5-461E49321188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32B3BABB-2F0C-4144-B765-7874F3E69F5A}" type="pres">
      <dgm:prSet presAssocID="{3E6E2CF1-D13F-438D-8DD5-461E49321188}" presName="negativeSpace" presStyleCnt="0"/>
      <dgm:spPr/>
    </dgm:pt>
    <dgm:pt modelId="{C620FD85-632E-44F2-A4A1-5BFAB1661570}" type="pres">
      <dgm:prSet presAssocID="{3E6E2CF1-D13F-438D-8DD5-461E49321188}" presName="childText" presStyleLbl="conFgAcc1" presStyleIdx="6" presStyleCnt="9">
        <dgm:presLayoutVars>
          <dgm:bulletEnabled val="1"/>
        </dgm:presLayoutVars>
      </dgm:prSet>
      <dgm:spPr/>
    </dgm:pt>
    <dgm:pt modelId="{97FF46F7-7921-4393-8A61-050C2331CEC7}" type="pres">
      <dgm:prSet presAssocID="{E0469A17-E4F1-4818-9A0D-D13E94799DE8}" presName="spaceBetweenRectangles" presStyleCnt="0"/>
      <dgm:spPr/>
    </dgm:pt>
    <dgm:pt modelId="{D8B62881-7AA4-405B-885C-D6AE01996187}" type="pres">
      <dgm:prSet presAssocID="{E7EA227E-AE81-4648-8FC5-0EA9508FB537}" presName="parentLin" presStyleCnt="0"/>
      <dgm:spPr/>
    </dgm:pt>
    <dgm:pt modelId="{7A5F5ADA-4FD9-402E-95B6-7655A4FF2C5C}" type="pres">
      <dgm:prSet presAssocID="{E7EA227E-AE81-4648-8FC5-0EA9508FB537}" presName="parentLeftMargin" presStyleLbl="node1" presStyleIdx="6" presStyleCnt="9"/>
      <dgm:spPr/>
    </dgm:pt>
    <dgm:pt modelId="{B73E1090-7D8D-439D-B74B-D96901456BAF}" type="pres">
      <dgm:prSet presAssocID="{E7EA227E-AE81-4648-8FC5-0EA9508FB537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2CBFF702-C832-4463-A7C8-58C5572D975D}" type="pres">
      <dgm:prSet presAssocID="{E7EA227E-AE81-4648-8FC5-0EA9508FB537}" presName="negativeSpace" presStyleCnt="0"/>
      <dgm:spPr/>
    </dgm:pt>
    <dgm:pt modelId="{379F50BB-AA92-44BD-BFB7-68D6D70494DE}" type="pres">
      <dgm:prSet presAssocID="{E7EA227E-AE81-4648-8FC5-0EA9508FB537}" presName="childText" presStyleLbl="conFgAcc1" presStyleIdx="7" presStyleCnt="9">
        <dgm:presLayoutVars>
          <dgm:bulletEnabled val="1"/>
        </dgm:presLayoutVars>
      </dgm:prSet>
      <dgm:spPr/>
    </dgm:pt>
    <dgm:pt modelId="{EA7560A7-AF78-4574-B6CA-FFD0659270DD}" type="pres">
      <dgm:prSet presAssocID="{3D5460FE-4713-4C26-9DDA-18DDFC1A9822}" presName="spaceBetweenRectangles" presStyleCnt="0"/>
      <dgm:spPr/>
    </dgm:pt>
    <dgm:pt modelId="{685B0DCD-655D-452E-B169-281FA2BAF206}" type="pres">
      <dgm:prSet presAssocID="{B90A8BB6-3DFA-45CF-9D13-F7CD71976CC6}" presName="parentLin" presStyleCnt="0"/>
      <dgm:spPr/>
    </dgm:pt>
    <dgm:pt modelId="{12099C4B-6251-4519-8326-CBEC8FDAB55A}" type="pres">
      <dgm:prSet presAssocID="{B90A8BB6-3DFA-45CF-9D13-F7CD71976CC6}" presName="parentLeftMargin" presStyleLbl="node1" presStyleIdx="7" presStyleCnt="9"/>
      <dgm:spPr/>
    </dgm:pt>
    <dgm:pt modelId="{007AE3FB-919A-4B69-8E38-2AA805FFC9C5}" type="pres">
      <dgm:prSet presAssocID="{B90A8BB6-3DFA-45CF-9D13-F7CD71976CC6}" presName="parentText" presStyleLbl="node1" presStyleIdx="8" presStyleCnt="9">
        <dgm:presLayoutVars>
          <dgm:chMax val="0"/>
          <dgm:bulletEnabled val="1"/>
        </dgm:presLayoutVars>
      </dgm:prSet>
      <dgm:spPr/>
    </dgm:pt>
    <dgm:pt modelId="{7D51AB59-650C-4598-987E-4879BC5D9FF8}" type="pres">
      <dgm:prSet presAssocID="{B90A8BB6-3DFA-45CF-9D13-F7CD71976CC6}" presName="negativeSpace" presStyleCnt="0"/>
      <dgm:spPr/>
    </dgm:pt>
    <dgm:pt modelId="{E627477E-1094-455F-9DD8-18DB6BE2E2D8}" type="pres">
      <dgm:prSet presAssocID="{B90A8BB6-3DFA-45CF-9D13-F7CD71976CC6}" presName="childText" presStyleLbl="conFgAcc1" presStyleIdx="8" presStyleCnt="9">
        <dgm:presLayoutVars>
          <dgm:bulletEnabled val="1"/>
        </dgm:presLayoutVars>
      </dgm:prSet>
      <dgm:spPr/>
    </dgm:pt>
  </dgm:ptLst>
  <dgm:cxnLst>
    <dgm:cxn modelId="{EE4FC60E-0AEF-4DA5-B3BE-286DD2F6686C}" srcId="{560FD626-5068-4A66-85FF-81B4C8D9B2E7}" destId="{A9298AC7-71ED-4B91-8ED5-647C4098436D}" srcOrd="1" destOrd="0" parTransId="{532D3E1A-1ADF-4285-B231-DBA49E9AF964}" sibTransId="{6F005623-B13F-4AC3-BC77-A2E8ADE77846}"/>
    <dgm:cxn modelId="{4B8DAC14-8A81-4C1B-9C34-0E1E3B26AA5A}" type="presOf" srcId="{11FE81D5-6675-47FB-8828-CCED8FC06077}" destId="{7CBC6242-4D21-452D-8278-E836E1035A8F}" srcOrd="1" destOrd="0" presId="urn:microsoft.com/office/officeart/2005/8/layout/list1"/>
    <dgm:cxn modelId="{7CCECA18-B655-48CA-BF80-B33ADCEBD4C1}" type="presOf" srcId="{A9298AC7-71ED-4B91-8ED5-647C4098436D}" destId="{2B58DF2F-A8E2-4B0A-994B-60905D580821}" srcOrd="0" destOrd="0" presId="urn:microsoft.com/office/officeart/2005/8/layout/list1"/>
    <dgm:cxn modelId="{C1A15B1D-D370-4B95-8EFE-1E66B0DB0A40}" srcId="{560FD626-5068-4A66-85FF-81B4C8D9B2E7}" destId="{AA1E2EF0-989B-4396-8356-E37090CF6E58}" srcOrd="2" destOrd="0" parTransId="{8C0CEEF0-1E26-4B0E-907C-3C433154987B}" sibTransId="{28CB0D24-B84D-4BD6-ABE0-E4A62649EBAD}"/>
    <dgm:cxn modelId="{CF09EC21-1EBF-40A4-9318-BAAEA2EE038D}" srcId="{560FD626-5068-4A66-85FF-81B4C8D9B2E7}" destId="{11FE81D5-6675-47FB-8828-CCED8FC06077}" srcOrd="0" destOrd="0" parTransId="{011F782E-C8A1-4DD5-B8CA-154D3C60F5FD}" sibTransId="{DAE63528-6D23-4D8D-8812-67379998C8B4}"/>
    <dgm:cxn modelId="{0F7B7A25-8161-45AB-9E5B-028EC32120BD}" srcId="{560FD626-5068-4A66-85FF-81B4C8D9B2E7}" destId="{E0EA4408-45FD-4360-993C-3D3DA5E75594}" srcOrd="3" destOrd="0" parTransId="{28CA4C0B-6871-4EE9-B870-DDF2A1088FAA}" sibTransId="{44C2F0E1-3E51-4A94-ABC9-188B8D6EB969}"/>
    <dgm:cxn modelId="{ADC58728-FE06-48E9-951C-66336B22E040}" srcId="{560FD626-5068-4A66-85FF-81B4C8D9B2E7}" destId="{3E6E2CF1-D13F-438D-8DD5-461E49321188}" srcOrd="6" destOrd="0" parTransId="{032D960B-7BD3-430E-851B-2FF6D797E9C8}" sibTransId="{E0469A17-E4F1-4818-9A0D-D13E94799DE8}"/>
    <dgm:cxn modelId="{823B9833-8EAD-4558-AEAA-0583819DB8D8}" type="presOf" srcId="{B90A8BB6-3DFA-45CF-9D13-F7CD71976CC6}" destId="{12099C4B-6251-4519-8326-CBEC8FDAB55A}" srcOrd="0" destOrd="0" presId="urn:microsoft.com/office/officeart/2005/8/layout/list1"/>
    <dgm:cxn modelId="{7E681034-8CA0-4C33-AEEE-8B7BA8491FCB}" type="presOf" srcId="{05E020D2-DB48-47EE-96E3-22AD483E9E84}" destId="{CBD11220-DBC6-419A-92C7-92290A604D72}" srcOrd="1" destOrd="0" presId="urn:microsoft.com/office/officeart/2005/8/layout/list1"/>
    <dgm:cxn modelId="{C04A7F37-23F6-4448-9036-03A99D717E76}" srcId="{560FD626-5068-4A66-85FF-81B4C8D9B2E7}" destId="{05E020D2-DB48-47EE-96E3-22AD483E9E84}" srcOrd="5" destOrd="0" parTransId="{568193A0-F255-475B-90FF-35C07642BADD}" sibTransId="{005E031E-8A18-4B8C-AC08-6BF5C7CC3E51}"/>
    <dgm:cxn modelId="{267E0A60-2556-4EF4-8117-1DBFA8C369E3}" type="presOf" srcId="{AA1E2EF0-989B-4396-8356-E37090CF6E58}" destId="{897DE672-FD08-4E67-BC81-B0C0B74469A4}" srcOrd="0" destOrd="0" presId="urn:microsoft.com/office/officeart/2005/8/layout/list1"/>
    <dgm:cxn modelId="{2D95E043-7AB5-46D3-B10D-55826C73ECA2}" type="presOf" srcId="{E7EA227E-AE81-4648-8FC5-0EA9508FB537}" destId="{7A5F5ADA-4FD9-402E-95B6-7655A4FF2C5C}" srcOrd="0" destOrd="0" presId="urn:microsoft.com/office/officeart/2005/8/layout/list1"/>
    <dgm:cxn modelId="{6275C467-D866-4942-A266-D8EE55B08391}" type="presOf" srcId="{B90A8BB6-3DFA-45CF-9D13-F7CD71976CC6}" destId="{007AE3FB-919A-4B69-8E38-2AA805FFC9C5}" srcOrd="1" destOrd="0" presId="urn:microsoft.com/office/officeart/2005/8/layout/list1"/>
    <dgm:cxn modelId="{FF095D49-6287-44CF-9F80-D2022BF94B4B}" type="presOf" srcId="{3E6E2CF1-D13F-438D-8DD5-461E49321188}" destId="{AE98AD81-5D98-46AA-A6AD-08C5B4400166}" srcOrd="0" destOrd="0" presId="urn:microsoft.com/office/officeart/2005/8/layout/list1"/>
    <dgm:cxn modelId="{8A96E470-25BF-4E86-9B3A-3F9733738F7A}" type="presOf" srcId="{3E6E2CF1-D13F-438D-8DD5-461E49321188}" destId="{A95AB072-E04D-4907-B2C0-F8187F2FDF4E}" srcOrd="1" destOrd="0" presId="urn:microsoft.com/office/officeart/2005/8/layout/list1"/>
    <dgm:cxn modelId="{AD9E0483-542A-4442-8716-19C5DCC28907}" type="presOf" srcId="{AA1E2EF0-989B-4396-8356-E37090CF6E58}" destId="{0FAAD8FE-EADE-446F-AA48-6C69C53B3D75}" srcOrd="1" destOrd="0" presId="urn:microsoft.com/office/officeart/2005/8/layout/list1"/>
    <dgm:cxn modelId="{467A8283-ABD1-47E8-8B69-9BCE1945DEC4}" type="presOf" srcId="{11FE81D5-6675-47FB-8828-CCED8FC06077}" destId="{15D8189B-94E9-47D7-A75D-233E670D2D36}" srcOrd="0" destOrd="0" presId="urn:microsoft.com/office/officeart/2005/8/layout/list1"/>
    <dgm:cxn modelId="{2807FC88-77B6-4C72-9B97-AD2AEB242DE0}" srcId="{560FD626-5068-4A66-85FF-81B4C8D9B2E7}" destId="{E7EA227E-AE81-4648-8FC5-0EA9508FB537}" srcOrd="7" destOrd="0" parTransId="{391E1D08-31DF-4DD4-B0B7-21C40B11BD68}" sibTransId="{3D5460FE-4713-4C26-9DDA-18DDFC1A9822}"/>
    <dgm:cxn modelId="{EFCEB48B-C0AC-40BF-BD00-2FC4514A3A7C}" srcId="{560FD626-5068-4A66-85FF-81B4C8D9B2E7}" destId="{88C04F91-6443-4353-ACEE-40036113AD8D}" srcOrd="4" destOrd="0" parTransId="{17C8F0F2-56F2-4087-8B65-EB0670BCA81E}" sibTransId="{11E5F07B-1127-43A0-BA0F-53710A9FF9E2}"/>
    <dgm:cxn modelId="{B6AD3196-2394-4552-87E9-91ED0575CEEB}" type="presOf" srcId="{88C04F91-6443-4353-ACEE-40036113AD8D}" destId="{7574B196-86B6-4FE0-A54E-39EE3C1546E3}" srcOrd="1" destOrd="0" presId="urn:microsoft.com/office/officeart/2005/8/layout/list1"/>
    <dgm:cxn modelId="{6ED2E89C-09E1-47CC-8B6F-57EEEA27A267}" type="presOf" srcId="{A9298AC7-71ED-4B91-8ED5-647C4098436D}" destId="{05F17FD2-F926-4579-AE3D-E0A324E66453}" srcOrd="1" destOrd="0" presId="urn:microsoft.com/office/officeart/2005/8/layout/list1"/>
    <dgm:cxn modelId="{949A46B8-CC2B-4A59-B6F1-92A9C9602C73}" type="presOf" srcId="{E0EA4408-45FD-4360-993C-3D3DA5E75594}" destId="{68237D05-0D33-424F-B28F-23334E249EB9}" srcOrd="0" destOrd="0" presId="urn:microsoft.com/office/officeart/2005/8/layout/list1"/>
    <dgm:cxn modelId="{C72699B8-4B3F-47E6-9592-C27984840D92}" type="presOf" srcId="{88C04F91-6443-4353-ACEE-40036113AD8D}" destId="{58ADAD31-02E9-4343-A9A3-D613FAE91347}" srcOrd="0" destOrd="0" presId="urn:microsoft.com/office/officeart/2005/8/layout/list1"/>
    <dgm:cxn modelId="{C010A6B8-6AB1-4AD0-909B-3F19622D9415}" srcId="{560FD626-5068-4A66-85FF-81B4C8D9B2E7}" destId="{B90A8BB6-3DFA-45CF-9D13-F7CD71976CC6}" srcOrd="8" destOrd="0" parTransId="{4DBFE6F8-B59E-4CAC-A417-FF259400CAB7}" sibTransId="{B5A0A841-4B0E-4D39-AC90-55291160EF4B}"/>
    <dgm:cxn modelId="{D43287D6-7FF5-4DC3-8E6E-9449A6B23F07}" type="presOf" srcId="{E0EA4408-45FD-4360-993C-3D3DA5E75594}" destId="{05F8FF55-8379-410B-8661-6C6CEFDAF7B5}" srcOrd="1" destOrd="0" presId="urn:microsoft.com/office/officeart/2005/8/layout/list1"/>
    <dgm:cxn modelId="{CFF4BEDD-B353-426D-B9FC-383DB3D52DA0}" type="presOf" srcId="{560FD626-5068-4A66-85FF-81B4C8D9B2E7}" destId="{06D17185-D3FC-4FFF-8088-7B44D501D33A}" srcOrd="0" destOrd="0" presId="urn:microsoft.com/office/officeart/2005/8/layout/list1"/>
    <dgm:cxn modelId="{84C70BEC-BC6C-4284-901F-64AD85C14186}" type="presOf" srcId="{05E020D2-DB48-47EE-96E3-22AD483E9E84}" destId="{01A37D13-F453-4275-BDAD-F488A1B379D2}" srcOrd="0" destOrd="0" presId="urn:microsoft.com/office/officeart/2005/8/layout/list1"/>
    <dgm:cxn modelId="{FDF893F9-2F1D-43CD-9754-AB44C3300BB1}" type="presOf" srcId="{E7EA227E-AE81-4648-8FC5-0EA9508FB537}" destId="{B73E1090-7D8D-439D-B74B-D96901456BAF}" srcOrd="1" destOrd="0" presId="urn:microsoft.com/office/officeart/2005/8/layout/list1"/>
    <dgm:cxn modelId="{853ECD22-5F6D-477B-A96D-4A2D800FACD9}" type="presParOf" srcId="{06D17185-D3FC-4FFF-8088-7B44D501D33A}" destId="{5DBA081E-0EAF-4535-B73A-7B94D9A5FCD2}" srcOrd="0" destOrd="0" presId="urn:microsoft.com/office/officeart/2005/8/layout/list1"/>
    <dgm:cxn modelId="{9034878B-1FD3-4EBA-9B4E-0D139AACA8F1}" type="presParOf" srcId="{5DBA081E-0EAF-4535-B73A-7B94D9A5FCD2}" destId="{15D8189B-94E9-47D7-A75D-233E670D2D36}" srcOrd="0" destOrd="0" presId="urn:microsoft.com/office/officeart/2005/8/layout/list1"/>
    <dgm:cxn modelId="{E65E6114-B715-4A8A-80EF-83E247287805}" type="presParOf" srcId="{5DBA081E-0EAF-4535-B73A-7B94D9A5FCD2}" destId="{7CBC6242-4D21-452D-8278-E836E1035A8F}" srcOrd="1" destOrd="0" presId="urn:microsoft.com/office/officeart/2005/8/layout/list1"/>
    <dgm:cxn modelId="{F0B3930A-9A5C-43D4-A3A2-FEF206B7B06B}" type="presParOf" srcId="{06D17185-D3FC-4FFF-8088-7B44D501D33A}" destId="{89384D5B-029A-45C9-849F-F237036D2B9C}" srcOrd="1" destOrd="0" presId="urn:microsoft.com/office/officeart/2005/8/layout/list1"/>
    <dgm:cxn modelId="{37FDA7B3-DB2F-413D-86D8-04D63763D045}" type="presParOf" srcId="{06D17185-D3FC-4FFF-8088-7B44D501D33A}" destId="{52ED16BA-0045-4810-9EDE-EE9E06109F11}" srcOrd="2" destOrd="0" presId="urn:microsoft.com/office/officeart/2005/8/layout/list1"/>
    <dgm:cxn modelId="{44F37338-7B75-4DDB-8172-2F2BE6F00350}" type="presParOf" srcId="{06D17185-D3FC-4FFF-8088-7B44D501D33A}" destId="{1398CC6C-9E81-40A2-B257-2EE9CC5B4513}" srcOrd="3" destOrd="0" presId="urn:microsoft.com/office/officeart/2005/8/layout/list1"/>
    <dgm:cxn modelId="{4BEAD0CD-941C-4062-BFBC-F8430FEF6572}" type="presParOf" srcId="{06D17185-D3FC-4FFF-8088-7B44D501D33A}" destId="{273FF5B6-D286-4A58-9756-BB13800FC388}" srcOrd="4" destOrd="0" presId="urn:microsoft.com/office/officeart/2005/8/layout/list1"/>
    <dgm:cxn modelId="{7F1AD3B2-0969-4345-B93B-F4E177A8AC74}" type="presParOf" srcId="{273FF5B6-D286-4A58-9756-BB13800FC388}" destId="{2B58DF2F-A8E2-4B0A-994B-60905D580821}" srcOrd="0" destOrd="0" presId="urn:microsoft.com/office/officeart/2005/8/layout/list1"/>
    <dgm:cxn modelId="{3E08C171-97FA-4DB5-9A35-E5A21A5DA7BF}" type="presParOf" srcId="{273FF5B6-D286-4A58-9756-BB13800FC388}" destId="{05F17FD2-F926-4579-AE3D-E0A324E66453}" srcOrd="1" destOrd="0" presId="urn:microsoft.com/office/officeart/2005/8/layout/list1"/>
    <dgm:cxn modelId="{B008F2F3-4DA3-433C-9F76-2A48EE7D11C1}" type="presParOf" srcId="{06D17185-D3FC-4FFF-8088-7B44D501D33A}" destId="{A387CEC0-7FA6-4FCE-A267-791BB02188B8}" srcOrd="5" destOrd="0" presId="urn:microsoft.com/office/officeart/2005/8/layout/list1"/>
    <dgm:cxn modelId="{DC3420D0-E375-48F8-A1DB-5F744CCED6A7}" type="presParOf" srcId="{06D17185-D3FC-4FFF-8088-7B44D501D33A}" destId="{EDB04CA3-08FF-4606-9A21-841B5647C42A}" srcOrd="6" destOrd="0" presId="urn:microsoft.com/office/officeart/2005/8/layout/list1"/>
    <dgm:cxn modelId="{6CC64526-8CF6-45B3-A5E0-6E95A023A8EB}" type="presParOf" srcId="{06D17185-D3FC-4FFF-8088-7B44D501D33A}" destId="{58AF7AFC-9971-4E21-BF66-E0E105B1BFE8}" srcOrd="7" destOrd="0" presId="urn:microsoft.com/office/officeart/2005/8/layout/list1"/>
    <dgm:cxn modelId="{8A79D11E-0478-4C34-BAE9-F369FD9B3F5D}" type="presParOf" srcId="{06D17185-D3FC-4FFF-8088-7B44D501D33A}" destId="{67529612-D666-4394-B067-29A4E6033341}" srcOrd="8" destOrd="0" presId="urn:microsoft.com/office/officeart/2005/8/layout/list1"/>
    <dgm:cxn modelId="{652A2382-B693-4036-A47D-90A2A9F425B6}" type="presParOf" srcId="{67529612-D666-4394-B067-29A4E6033341}" destId="{897DE672-FD08-4E67-BC81-B0C0B74469A4}" srcOrd="0" destOrd="0" presId="urn:microsoft.com/office/officeart/2005/8/layout/list1"/>
    <dgm:cxn modelId="{4685BBEC-6C7D-4E46-8D8D-9CD91B5CB455}" type="presParOf" srcId="{67529612-D666-4394-B067-29A4E6033341}" destId="{0FAAD8FE-EADE-446F-AA48-6C69C53B3D75}" srcOrd="1" destOrd="0" presId="urn:microsoft.com/office/officeart/2005/8/layout/list1"/>
    <dgm:cxn modelId="{633C2150-90E2-4706-915F-C98E0ED2AE39}" type="presParOf" srcId="{06D17185-D3FC-4FFF-8088-7B44D501D33A}" destId="{36F4EAC1-7537-4B14-B640-8857E6341792}" srcOrd="9" destOrd="0" presId="urn:microsoft.com/office/officeart/2005/8/layout/list1"/>
    <dgm:cxn modelId="{F09B649A-5D80-45F1-987C-20EC01154BD7}" type="presParOf" srcId="{06D17185-D3FC-4FFF-8088-7B44D501D33A}" destId="{E83D21F5-FFA1-4EB2-9BE7-47A044A5CAC3}" srcOrd="10" destOrd="0" presId="urn:microsoft.com/office/officeart/2005/8/layout/list1"/>
    <dgm:cxn modelId="{1382DC3B-1A0E-41BE-8BB1-802EFD3E4580}" type="presParOf" srcId="{06D17185-D3FC-4FFF-8088-7B44D501D33A}" destId="{B1412419-B0A9-4F4D-BBFF-6E638DED92BF}" srcOrd="11" destOrd="0" presId="urn:microsoft.com/office/officeart/2005/8/layout/list1"/>
    <dgm:cxn modelId="{F755B97C-7F93-410A-BBFE-4A6A285BDC63}" type="presParOf" srcId="{06D17185-D3FC-4FFF-8088-7B44D501D33A}" destId="{BC4F9DE7-98EE-4CA4-9701-B4FACD1CB6AC}" srcOrd="12" destOrd="0" presId="urn:microsoft.com/office/officeart/2005/8/layout/list1"/>
    <dgm:cxn modelId="{A0CE98E4-4D1B-457A-A9CC-8E7DD0C61453}" type="presParOf" srcId="{BC4F9DE7-98EE-4CA4-9701-B4FACD1CB6AC}" destId="{68237D05-0D33-424F-B28F-23334E249EB9}" srcOrd="0" destOrd="0" presId="urn:microsoft.com/office/officeart/2005/8/layout/list1"/>
    <dgm:cxn modelId="{D3B9386B-18C7-44FF-AFBD-8E6E2F7A2C03}" type="presParOf" srcId="{BC4F9DE7-98EE-4CA4-9701-B4FACD1CB6AC}" destId="{05F8FF55-8379-410B-8661-6C6CEFDAF7B5}" srcOrd="1" destOrd="0" presId="urn:microsoft.com/office/officeart/2005/8/layout/list1"/>
    <dgm:cxn modelId="{4EECA85B-DEB5-4CF8-B756-B751F5F67A39}" type="presParOf" srcId="{06D17185-D3FC-4FFF-8088-7B44D501D33A}" destId="{A81DF40D-37E6-47DE-8199-30F766399BFB}" srcOrd="13" destOrd="0" presId="urn:microsoft.com/office/officeart/2005/8/layout/list1"/>
    <dgm:cxn modelId="{AAC8E680-1798-4BDD-8A2D-36E70D0D0A28}" type="presParOf" srcId="{06D17185-D3FC-4FFF-8088-7B44D501D33A}" destId="{B030826B-511B-45E9-8DCA-511537B12227}" srcOrd="14" destOrd="0" presId="urn:microsoft.com/office/officeart/2005/8/layout/list1"/>
    <dgm:cxn modelId="{DF47CA91-9E7F-4217-B535-D8B37EAEF730}" type="presParOf" srcId="{06D17185-D3FC-4FFF-8088-7B44D501D33A}" destId="{5F383759-BCE5-44CB-9E05-A054C14A2C38}" srcOrd="15" destOrd="0" presId="urn:microsoft.com/office/officeart/2005/8/layout/list1"/>
    <dgm:cxn modelId="{295CE085-34B0-4981-926A-1E270203C4C4}" type="presParOf" srcId="{06D17185-D3FC-4FFF-8088-7B44D501D33A}" destId="{25BA665D-2BD1-422F-A03E-B8CC3C37C935}" srcOrd="16" destOrd="0" presId="urn:microsoft.com/office/officeart/2005/8/layout/list1"/>
    <dgm:cxn modelId="{C4C70757-5ACA-42DF-B5CF-976672666AC5}" type="presParOf" srcId="{25BA665D-2BD1-422F-A03E-B8CC3C37C935}" destId="{58ADAD31-02E9-4343-A9A3-D613FAE91347}" srcOrd="0" destOrd="0" presId="urn:microsoft.com/office/officeart/2005/8/layout/list1"/>
    <dgm:cxn modelId="{0080A6E2-6C69-4B91-B5CC-962C370C79F3}" type="presParOf" srcId="{25BA665D-2BD1-422F-A03E-B8CC3C37C935}" destId="{7574B196-86B6-4FE0-A54E-39EE3C1546E3}" srcOrd="1" destOrd="0" presId="urn:microsoft.com/office/officeart/2005/8/layout/list1"/>
    <dgm:cxn modelId="{47E70E1A-C37E-48C6-9566-26CB7EA9D203}" type="presParOf" srcId="{06D17185-D3FC-4FFF-8088-7B44D501D33A}" destId="{A2E0DF0E-A47C-4413-8BDE-26425942E1A1}" srcOrd="17" destOrd="0" presId="urn:microsoft.com/office/officeart/2005/8/layout/list1"/>
    <dgm:cxn modelId="{39E2D553-818E-429A-8C20-E3CD0A2E6019}" type="presParOf" srcId="{06D17185-D3FC-4FFF-8088-7B44D501D33A}" destId="{049F7030-4973-4F71-B49B-084C170F3029}" srcOrd="18" destOrd="0" presId="urn:microsoft.com/office/officeart/2005/8/layout/list1"/>
    <dgm:cxn modelId="{1F4E3FF1-2F20-4650-98A9-2FE2C9A2E374}" type="presParOf" srcId="{06D17185-D3FC-4FFF-8088-7B44D501D33A}" destId="{ABE4E457-E18E-41DC-B66E-0149A6882E5D}" srcOrd="19" destOrd="0" presId="urn:microsoft.com/office/officeart/2005/8/layout/list1"/>
    <dgm:cxn modelId="{7782E1E0-8E31-4A5C-B02B-3FE9A7C7264D}" type="presParOf" srcId="{06D17185-D3FC-4FFF-8088-7B44D501D33A}" destId="{DBAB8C80-76EF-40B2-AFDB-66249379B1E3}" srcOrd="20" destOrd="0" presId="urn:microsoft.com/office/officeart/2005/8/layout/list1"/>
    <dgm:cxn modelId="{FA6B5C94-81C4-4C00-80E1-077ADDC5CC1F}" type="presParOf" srcId="{DBAB8C80-76EF-40B2-AFDB-66249379B1E3}" destId="{01A37D13-F453-4275-BDAD-F488A1B379D2}" srcOrd="0" destOrd="0" presId="urn:microsoft.com/office/officeart/2005/8/layout/list1"/>
    <dgm:cxn modelId="{7DA66958-695B-48DF-BA51-8E9D88C88276}" type="presParOf" srcId="{DBAB8C80-76EF-40B2-AFDB-66249379B1E3}" destId="{CBD11220-DBC6-419A-92C7-92290A604D72}" srcOrd="1" destOrd="0" presId="urn:microsoft.com/office/officeart/2005/8/layout/list1"/>
    <dgm:cxn modelId="{68CA63E2-5EE5-4379-99D9-3AD2310AA57A}" type="presParOf" srcId="{06D17185-D3FC-4FFF-8088-7B44D501D33A}" destId="{73091554-ECDD-4AE3-9A47-13A7CCBB91F0}" srcOrd="21" destOrd="0" presId="urn:microsoft.com/office/officeart/2005/8/layout/list1"/>
    <dgm:cxn modelId="{82E22018-2F04-4770-9E62-EDAE1E6C8C87}" type="presParOf" srcId="{06D17185-D3FC-4FFF-8088-7B44D501D33A}" destId="{644FDEE0-4827-43F4-B2BA-746369FE29B0}" srcOrd="22" destOrd="0" presId="urn:microsoft.com/office/officeart/2005/8/layout/list1"/>
    <dgm:cxn modelId="{6F9D262D-CCDF-4E15-9B58-AEFC3753016C}" type="presParOf" srcId="{06D17185-D3FC-4FFF-8088-7B44D501D33A}" destId="{F163A250-51A2-49EE-BD5E-9FBB98DF57ED}" srcOrd="23" destOrd="0" presId="urn:microsoft.com/office/officeart/2005/8/layout/list1"/>
    <dgm:cxn modelId="{7C793AB3-5BB3-47D7-9CA5-87D1ED30F5E5}" type="presParOf" srcId="{06D17185-D3FC-4FFF-8088-7B44D501D33A}" destId="{83461AED-1F97-44E6-BD39-0CE9BE2335C6}" srcOrd="24" destOrd="0" presId="urn:microsoft.com/office/officeart/2005/8/layout/list1"/>
    <dgm:cxn modelId="{A1CB31B5-F206-4C81-B6C3-0C03C7159628}" type="presParOf" srcId="{83461AED-1F97-44E6-BD39-0CE9BE2335C6}" destId="{AE98AD81-5D98-46AA-A6AD-08C5B4400166}" srcOrd="0" destOrd="0" presId="urn:microsoft.com/office/officeart/2005/8/layout/list1"/>
    <dgm:cxn modelId="{251191FE-1E37-4CB4-8B4E-5A4ED6531B94}" type="presParOf" srcId="{83461AED-1F97-44E6-BD39-0CE9BE2335C6}" destId="{A95AB072-E04D-4907-B2C0-F8187F2FDF4E}" srcOrd="1" destOrd="0" presId="urn:microsoft.com/office/officeart/2005/8/layout/list1"/>
    <dgm:cxn modelId="{1A470F95-6DAD-4071-884A-908E0C234302}" type="presParOf" srcId="{06D17185-D3FC-4FFF-8088-7B44D501D33A}" destId="{32B3BABB-2F0C-4144-B765-7874F3E69F5A}" srcOrd="25" destOrd="0" presId="urn:microsoft.com/office/officeart/2005/8/layout/list1"/>
    <dgm:cxn modelId="{F0E6B3A1-3633-43E1-8468-45B19CD68DCE}" type="presParOf" srcId="{06D17185-D3FC-4FFF-8088-7B44D501D33A}" destId="{C620FD85-632E-44F2-A4A1-5BFAB1661570}" srcOrd="26" destOrd="0" presId="urn:microsoft.com/office/officeart/2005/8/layout/list1"/>
    <dgm:cxn modelId="{C2F55DE4-4364-4DA9-B7D6-50A28DC09B30}" type="presParOf" srcId="{06D17185-D3FC-4FFF-8088-7B44D501D33A}" destId="{97FF46F7-7921-4393-8A61-050C2331CEC7}" srcOrd="27" destOrd="0" presId="urn:microsoft.com/office/officeart/2005/8/layout/list1"/>
    <dgm:cxn modelId="{02C749DB-5797-4818-A063-42C071CD4193}" type="presParOf" srcId="{06D17185-D3FC-4FFF-8088-7B44D501D33A}" destId="{D8B62881-7AA4-405B-885C-D6AE01996187}" srcOrd="28" destOrd="0" presId="urn:microsoft.com/office/officeart/2005/8/layout/list1"/>
    <dgm:cxn modelId="{5D09DE7E-2253-423B-8F49-02B8E3D50FE4}" type="presParOf" srcId="{D8B62881-7AA4-405B-885C-D6AE01996187}" destId="{7A5F5ADA-4FD9-402E-95B6-7655A4FF2C5C}" srcOrd="0" destOrd="0" presId="urn:microsoft.com/office/officeart/2005/8/layout/list1"/>
    <dgm:cxn modelId="{E8AE2F16-0B25-4DA4-B011-A5AF7E130CF3}" type="presParOf" srcId="{D8B62881-7AA4-405B-885C-D6AE01996187}" destId="{B73E1090-7D8D-439D-B74B-D96901456BAF}" srcOrd="1" destOrd="0" presId="urn:microsoft.com/office/officeart/2005/8/layout/list1"/>
    <dgm:cxn modelId="{38E65BE2-DBFD-4A2C-96F4-23694969207B}" type="presParOf" srcId="{06D17185-D3FC-4FFF-8088-7B44D501D33A}" destId="{2CBFF702-C832-4463-A7C8-58C5572D975D}" srcOrd="29" destOrd="0" presId="urn:microsoft.com/office/officeart/2005/8/layout/list1"/>
    <dgm:cxn modelId="{2B9FE6D4-6B50-4D3C-9F26-A477E2AFE96C}" type="presParOf" srcId="{06D17185-D3FC-4FFF-8088-7B44D501D33A}" destId="{379F50BB-AA92-44BD-BFB7-68D6D70494DE}" srcOrd="30" destOrd="0" presId="urn:microsoft.com/office/officeart/2005/8/layout/list1"/>
    <dgm:cxn modelId="{A7411AE8-BAC7-4542-9092-1B5294FAF2E1}" type="presParOf" srcId="{06D17185-D3FC-4FFF-8088-7B44D501D33A}" destId="{EA7560A7-AF78-4574-B6CA-FFD0659270DD}" srcOrd="31" destOrd="0" presId="urn:microsoft.com/office/officeart/2005/8/layout/list1"/>
    <dgm:cxn modelId="{04DB3838-87FB-46E4-B9B4-C7B990761C38}" type="presParOf" srcId="{06D17185-D3FC-4FFF-8088-7B44D501D33A}" destId="{685B0DCD-655D-452E-B169-281FA2BAF206}" srcOrd="32" destOrd="0" presId="urn:microsoft.com/office/officeart/2005/8/layout/list1"/>
    <dgm:cxn modelId="{9F0BFA37-0642-4374-A579-E355784D7FEA}" type="presParOf" srcId="{685B0DCD-655D-452E-B169-281FA2BAF206}" destId="{12099C4B-6251-4519-8326-CBEC8FDAB55A}" srcOrd="0" destOrd="0" presId="urn:microsoft.com/office/officeart/2005/8/layout/list1"/>
    <dgm:cxn modelId="{261A4447-449B-43AB-90CE-E1926992AC68}" type="presParOf" srcId="{685B0DCD-655D-452E-B169-281FA2BAF206}" destId="{007AE3FB-919A-4B69-8E38-2AA805FFC9C5}" srcOrd="1" destOrd="0" presId="urn:microsoft.com/office/officeart/2005/8/layout/list1"/>
    <dgm:cxn modelId="{23CC3748-8717-4A62-A2F5-4A36F3CBBD01}" type="presParOf" srcId="{06D17185-D3FC-4FFF-8088-7B44D501D33A}" destId="{7D51AB59-650C-4598-987E-4879BC5D9FF8}" srcOrd="33" destOrd="0" presId="urn:microsoft.com/office/officeart/2005/8/layout/list1"/>
    <dgm:cxn modelId="{B7DE3980-7056-41A6-9D73-7480FA9B0850}" type="presParOf" srcId="{06D17185-D3FC-4FFF-8088-7B44D501D33A}" destId="{E627477E-1094-455F-9DD8-18DB6BE2E2D8}" srcOrd="3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9DF907-5C73-4FA0-AB09-304C39066E56}">
      <dsp:nvSpPr>
        <dsp:cNvPr id="0" name=""/>
        <dsp:cNvSpPr/>
      </dsp:nvSpPr>
      <dsp:spPr>
        <a:xfrm>
          <a:off x="1633708" y="-3411"/>
          <a:ext cx="3509619" cy="3509619"/>
        </a:xfrm>
        <a:prstGeom prst="circularArrow">
          <a:avLst>
            <a:gd name="adj1" fmla="val 5274"/>
            <a:gd name="adj2" fmla="val 312630"/>
            <a:gd name="adj3" fmla="val 14250998"/>
            <a:gd name="adj4" fmla="val 17113650"/>
            <a:gd name="adj5" fmla="val 547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5340F4-B8CE-4ECA-BD64-40FEB1E2D13F}">
      <dsp:nvSpPr>
        <dsp:cNvPr id="0" name=""/>
        <dsp:cNvSpPr/>
      </dsp:nvSpPr>
      <dsp:spPr>
        <a:xfrm>
          <a:off x="2730007" y="1151"/>
          <a:ext cx="1317021" cy="65851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500" kern="1200" dirty="0"/>
            <a:t>Confundido</a:t>
          </a:r>
        </a:p>
      </dsp:txBody>
      <dsp:txXfrm>
        <a:off x="2762153" y="33297"/>
        <a:ext cx="1252729" cy="594218"/>
      </dsp:txXfrm>
    </dsp:sp>
    <dsp:sp modelId="{DD19CC10-365F-47F0-B674-69923623B920}">
      <dsp:nvSpPr>
        <dsp:cNvPr id="0" name=""/>
        <dsp:cNvSpPr/>
      </dsp:nvSpPr>
      <dsp:spPr>
        <a:xfrm>
          <a:off x="3963037" y="713041"/>
          <a:ext cx="1317021" cy="658510"/>
        </a:xfrm>
        <a:prstGeom prst="roundRect">
          <a:avLst/>
        </a:prstGeom>
        <a:solidFill>
          <a:schemeClr val="accent2">
            <a:hueOff val="-147445"/>
            <a:satOff val="17734"/>
            <a:lumOff val="203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500" kern="1200" dirty="0"/>
            <a:t>Abrumado</a:t>
          </a:r>
        </a:p>
      </dsp:txBody>
      <dsp:txXfrm>
        <a:off x="3995183" y="745187"/>
        <a:ext cx="1252729" cy="594218"/>
      </dsp:txXfrm>
    </dsp:sp>
    <dsp:sp modelId="{7F200544-E0ED-4180-AD75-E982E4F8E77F}">
      <dsp:nvSpPr>
        <dsp:cNvPr id="0" name=""/>
        <dsp:cNvSpPr/>
      </dsp:nvSpPr>
      <dsp:spPr>
        <a:xfrm>
          <a:off x="3963037" y="2136822"/>
          <a:ext cx="1317021" cy="658510"/>
        </a:xfrm>
        <a:prstGeom prst="roundRect">
          <a:avLst/>
        </a:prstGeom>
        <a:solidFill>
          <a:schemeClr val="accent2">
            <a:hueOff val="-294890"/>
            <a:satOff val="35468"/>
            <a:lumOff val="407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500" kern="1200" dirty="0"/>
            <a:t>Molesto</a:t>
          </a:r>
        </a:p>
      </dsp:txBody>
      <dsp:txXfrm>
        <a:off x="3995183" y="2168968"/>
        <a:ext cx="1252729" cy="594218"/>
      </dsp:txXfrm>
    </dsp:sp>
    <dsp:sp modelId="{84210F75-35D5-4052-A24F-BAC63764FDDE}">
      <dsp:nvSpPr>
        <dsp:cNvPr id="0" name=""/>
        <dsp:cNvSpPr/>
      </dsp:nvSpPr>
      <dsp:spPr>
        <a:xfrm>
          <a:off x="2730007" y="2848712"/>
          <a:ext cx="1317021" cy="658510"/>
        </a:xfrm>
        <a:prstGeom prst="roundRect">
          <a:avLst/>
        </a:prstGeom>
        <a:solidFill>
          <a:schemeClr val="accent2">
            <a:hueOff val="-442336"/>
            <a:satOff val="53202"/>
            <a:lumOff val="6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500" kern="1200" dirty="0"/>
            <a:t>Irritable</a:t>
          </a:r>
        </a:p>
      </dsp:txBody>
      <dsp:txXfrm>
        <a:off x="2762153" y="2880858"/>
        <a:ext cx="1252729" cy="594218"/>
      </dsp:txXfrm>
    </dsp:sp>
    <dsp:sp modelId="{FA435782-C26A-4A7D-82F9-157423D702BD}">
      <dsp:nvSpPr>
        <dsp:cNvPr id="0" name=""/>
        <dsp:cNvSpPr/>
      </dsp:nvSpPr>
      <dsp:spPr>
        <a:xfrm>
          <a:off x="1496977" y="2136822"/>
          <a:ext cx="1317021" cy="658510"/>
        </a:xfrm>
        <a:prstGeom prst="roundRect">
          <a:avLst/>
        </a:prstGeom>
        <a:solidFill>
          <a:schemeClr val="accent2">
            <a:hueOff val="-589781"/>
            <a:satOff val="70936"/>
            <a:lumOff val="815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500" kern="1200" dirty="0"/>
            <a:t>Ansiedad</a:t>
          </a:r>
        </a:p>
      </dsp:txBody>
      <dsp:txXfrm>
        <a:off x="1529123" y="2168968"/>
        <a:ext cx="1252729" cy="594218"/>
      </dsp:txXfrm>
    </dsp:sp>
    <dsp:sp modelId="{E2016731-006A-452A-8384-A996FD403C0C}">
      <dsp:nvSpPr>
        <dsp:cNvPr id="0" name=""/>
        <dsp:cNvSpPr/>
      </dsp:nvSpPr>
      <dsp:spPr>
        <a:xfrm>
          <a:off x="1496977" y="713041"/>
          <a:ext cx="1317021" cy="658510"/>
        </a:xfrm>
        <a:prstGeom prst="roundRect">
          <a:avLst/>
        </a:prstGeom>
        <a:solidFill>
          <a:schemeClr val="accent2">
            <a:hueOff val="-737226"/>
            <a:satOff val="88670"/>
            <a:lumOff val="1019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500" kern="1200" dirty="0"/>
            <a:t>Desaliento</a:t>
          </a:r>
        </a:p>
      </dsp:txBody>
      <dsp:txXfrm>
        <a:off x="1529123" y="745187"/>
        <a:ext cx="1252729" cy="5942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AC4B80-AF78-4F06-B735-5E395AD6B4BE}">
      <dsp:nvSpPr>
        <dsp:cNvPr id="0" name=""/>
        <dsp:cNvSpPr/>
      </dsp:nvSpPr>
      <dsp:spPr>
        <a:xfrm>
          <a:off x="1417402" y="0"/>
          <a:ext cx="1457522" cy="145767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A48610-527F-45BD-A61A-2E9D1C523831}">
      <dsp:nvSpPr>
        <dsp:cNvPr id="0" name=""/>
        <dsp:cNvSpPr/>
      </dsp:nvSpPr>
      <dsp:spPr>
        <a:xfrm>
          <a:off x="1739200" y="527847"/>
          <a:ext cx="813379" cy="406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500" b="0" i="0" kern="1200" dirty="0"/>
            <a:t>Pintura</a:t>
          </a:r>
          <a:endParaRPr lang="es-PA" sz="1500" kern="1200" dirty="0"/>
        </a:p>
      </dsp:txBody>
      <dsp:txXfrm>
        <a:off x="1739200" y="527847"/>
        <a:ext cx="813379" cy="406420"/>
      </dsp:txXfrm>
    </dsp:sp>
    <dsp:sp modelId="{95E62541-D7CD-4A7F-B668-5EDF48E5BFBC}">
      <dsp:nvSpPr>
        <dsp:cNvPr id="0" name=""/>
        <dsp:cNvSpPr/>
      </dsp:nvSpPr>
      <dsp:spPr>
        <a:xfrm>
          <a:off x="1012490" y="837791"/>
          <a:ext cx="1457522" cy="145767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779231-E4DC-41E6-A7D6-8EC2A48EDD8F}">
      <dsp:nvSpPr>
        <dsp:cNvPr id="0" name=""/>
        <dsp:cNvSpPr/>
      </dsp:nvSpPr>
      <dsp:spPr>
        <a:xfrm>
          <a:off x="1332647" y="1367302"/>
          <a:ext cx="813379" cy="406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500" b="0" i="0" kern="1200" dirty="0"/>
            <a:t>Música</a:t>
          </a:r>
          <a:endParaRPr lang="es-PA" sz="1500" kern="1200" dirty="0"/>
        </a:p>
      </dsp:txBody>
      <dsp:txXfrm>
        <a:off x="1332647" y="1367302"/>
        <a:ext cx="813379" cy="406420"/>
      </dsp:txXfrm>
    </dsp:sp>
    <dsp:sp modelId="{C2AFA0C7-E4C3-483A-8B46-943367C22145}">
      <dsp:nvSpPr>
        <dsp:cNvPr id="0" name=""/>
        <dsp:cNvSpPr/>
      </dsp:nvSpPr>
      <dsp:spPr>
        <a:xfrm>
          <a:off x="1417402" y="1678355"/>
          <a:ext cx="1457522" cy="1457679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2A700C-4226-48B7-BB3A-9F7F25411272}">
      <dsp:nvSpPr>
        <dsp:cNvPr id="0" name=""/>
        <dsp:cNvSpPr/>
      </dsp:nvSpPr>
      <dsp:spPr>
        <a:xfrm>
          <a:off x="1739200" y="2206202"/>
          <a:ext cx="813379" cy="406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500" b="0" i="0" kern="1200" dirty="0"/>
            <a:t>Danza</a:t>
          </a:r>
          <a:endParaRPr lang="es-PA" sz="1500" kern="1200" dirty="0"/>
        </a:p>
      </dsp:txBody>
      <dsp:txXfrm>
        <a:off x="1739200" y="2206202"/>
        <a:ext cx="813379" cy="406420"/>
      </dsp:txXfrm>
    </dsp:sp>
    <dsp:sp modelId="{658CE0CB-B330-4BC8-AFA3-E16D4625252F}">
      <dsp:nvSpPr>
        <dsp:cNvPr id="0" name=""/>
        <dsp:cNvSpPr/>
      </dsp:nvSpPr>
      <dsp:spPr>
        <a:xfrm>
          <a:off x="1012490" y="2517810"/>
          <a:ext cx="1457522" cy="145767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2FF764-B2EF-4A0A-BFC2-C7FDFC17D779}">
      <dsp:nvSpPr>
        <dsp:cNvPr id="0" name=""/>
        <dsp:cNvSpPr/>
      </dsp:nvSpPr>
      <dsp:spPr>
        <a:xfrm>
          <a:off x="1332647" y="3045657"/>
          <a:ext cx="813379" cy="406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500" b="0" i="0" kern="1200" dirty="0"/>
            <a:t>Escritura</a:t>
          </a:r>
          <a:endParaRPr lang="es-PA" sz="1500" kern="1200" dirty="0"/>
        </a:p>
      </dsp:txBody>
      <dsp:txXfrm>
        <a:off x="1332647" y="3045657"/>
        <a:ext cx="813379" cy="406420"/>
      </dsp:txXfrm>
    </dsp:sp>
    <dsp:sp modelId="{F5DD3104-90A7-464A-815B-97884BFADD2A}">
      <dsp:nvSpPr>
        <dsp:cNvPr id="0" name=""/>
        <dsp:cNvSpPr/>
      </dsp:nvSpPr>
      <dsp:spPr>
        <a:xfrm>
          <a:off x="1417402" y="3356156"/>
          <a:ext cx="1457522" cy="1457679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828B9-4928-4DC5-A46F-2F503BBDD510}">
      <dsp:nvSpPr>
        <dsp:cNvPr id="0" name=""/>
        <dsp:cNvSpPr/>
      </dsp:nvSpPr>
      <dsp:spPr>
        <a:xfrm>
          <a:off x="1739200" y="3884003"/>
          <a:ext cx="813379" cy="406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500" b="0" i="0" kern="1200" dirty="0"/>
            <a:t>Teatro</a:t>
          </a:r>
          <a:endParaRPr lang="es-PA" sz="1500" kern="1200" dirty="0"/>
        </a:p>
      </dsp:txBody>
      <dsp:txXfrm>
        <a:off x="1739200" y="3884003"/>
        <a:ext cx="813379" cy="406420"/>
      </dsp:txXfrm>
    </dsp:sp>
    <dsp:sp modelId="{98164986-81A2-4751-AFBD-37DB8EDF4434}">
      <dsp:nvSpPr>
        <dsp:cNvPr id="0" name=""/>
        <dsp:cNvSpPr/>
      </dsp:nvSpPr>
      <dsp:spPr>
        <a:xfrm>
          <a:off x="1116383" y="4291532"/>
          <a:ext cx="1252194" cy="1253083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A4F3BF-9392-4DD5-90EB-B8E291616752}">
      <dsp:nvSpPr>
        <dsp:cNvPr id="0" name=""/>
        <dsp:cNvSpPr/>
      </dsp:nvSpPr>
      <dsp:spPr>
        <a:xfrm>
          <a:off x="1332647" y="4723458"/>
          <a:ext cx="813379" cy="4064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500" b="0" i="0" kern="1200"/>
            <a:t>Dibujo</a:t>
          </a:r>
          <a:endParaRPr lang="es-PA" sz="1500" kern="1200" dirty="0"/>
        </a:p>
      </dsp:txBody>
      <dsp:txXfrm>
        <a:off x="1332647" y="4723458"/>
        <a:ext cx="813379" cy="4064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104517-A781-4E35-8A8C-660887F90965}">
      <dsp:nvSpPr>
        <dsp:cNvPr id="0" name=""/>
        <dsp:cNvSpPr/>
      </dsp:nvSpPr>
      <dsp:spPr>
        <a:xfrm>
          <a:off x="-3965711" y="-608840"/>
          <a:ext cx="4726056" cy="4726056"/>
        </a:xfrm>
        <a:prstGeom prst="blockArc">
          <a:avLst>
            <a:gd name="adj1" fmla="val 18900000"/>
            <a:gd name="adj2" fmla="val 2700000"/>
            <a:gd name="adj3" fmla="val 457"/>
          </a:avLst>
        </a:pr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B65E51-C14E-4310-A129-009A3BFA0E06}">
      <dsp:nvSpPr>
        <dsp:cNvPr id="0" name=""/>
        <dsp:cNvSpPr/>
      </dsp:nvSpPr>
      <dsp:spPr>
        <a:xfrm>
          <a:off x="284428" y="184751"/>
          <a:ext cx="6446197" cy="36936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181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900" kern="1200" dirty="0"/>
            <a:t>Mejorar la capacidad creativa</a:t>
          </a:r>
        </a:p>
      </dsp:txBody>
      <dsp:txXfrm>
        <a:off x="284428" y="184751"/>
        <a:ext cx="6446197" cy="369361"/>
      </dsp:txXfrm>
    </dsp:sp>
    <dsp:sp modelId="{92471037-E701-458D-B500-35CA2FD2A4C9}">
      <dsp:nvSpPr>
        <dsp:cNvPr id="0" name=""/>
        <dsp:cNvSpPr/>
      </dsp:nvSpPr>
      <dsp:spPr>
        <a:xfrm>
          <a:off x="53577" y="138580"/>
          <a:ext cx="461702" cy="4617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067A77-B1D2-43B1-8820-DDB59AD06F8C}">
      <dsp:nvSpPr>
        <dsp:cNvPr id="0" name=""/>
        <dsp:cNvSpPr/>
      </dsp:nvSpPr>
      <dsp:spPr>
        <a:xfrm>
          <a:off x="588253" y="738723"/>
          <a:ext cx="6142371" cy="369361"/>
        </a:xfrm>
        <a:prstGeom prst="rect">
          <a:avLst/>
        </a:prstGeom>
        <a:solidFill>
          <a:schemeClr val="accent3">
            <a:hueOff val="490479"/>
            <a:satOff val="-16225"/>
            <a:lumOff val="-23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181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900" kern="1200" dirty="0"/>
            <a:t>Mejora la forma de comunicarnos</a:t>
          </a:r>
        </a:p>
      </dsp:txBody>
      <dsp:txXfrm>
        <a:off x="588253" y="738723"/>
        <a:ext cx="6142371" cy="369361"/>
      </dsp:txXfrm>
    </dsp:sp>
    <dsp:sp modelId="{2CCD298A-559F-4407-9F6A-5385F3E8365B}">
      <dsp:nvSpPr>
        <dsp:cNvPr id="0" name=""/>
        <dsp:cNvSpPr/>
      </dsp:nvSpPr>
      <dsp:spPr>
        <a:xfrm>
          <a:off x="357402" y="692553"/>
          <a:ext cx="461702" cy="4617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490479"/>
              <a:satOff val="-16225"/>
              <a:lumOff val="-23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15E4EC-B671-425D-8D49-7ABBC37DC623}">
      <dsp:nvSpPr>
        <dsp:cNvPr id="0" name=""/>
        <dsp:cNvSpPr/>
      </dsp:nvSpPr>
      <dsp:spPr>
        <a:xfrm>
          <a:off x="727185" y="1292695"/>
          <a:ext cx="6003440" cy="369361"/>
        </a:xfrm>
        <a:prstGeom prst="rect">
          <a:avLst/>
        </a:prstGeom>
        <a:solidFill>
          <a:schemeClr val="accent3">
            <a:hueOff val="980958"/>
            <a:satOff val="-32450"/>
            <a:lumOff val="-47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181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900" kern="1200" dirty="0"/>
            <a:t>Reduce las niveles de estrés</a:t>
          </a:r>
        </a:p>
      </dsp:txBody>
      <dsp:txXfrm>
        <a:off x="727185" y="1292695"/>
        <a:ext cx="6003440" cy="369361"/>
      </dsp:txXfrm>
    </dsp:sp>
    <dsp:sp modelId="{95ED7F73-396A-401D-BE13-61537E4DF794}">
      <dsp:nvSpPr>
        <dsp:cNvPr id="0" name=""/>
        <dsp:cNvSpPr/>
      </dsp:nvSpPr>
      <dsp:spPr>
        <a:xfrm>
          <a:off x="496334" y="1246525"/>
          <a:ext cx="461702" cy="4617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980958"/>
              <a:satOff val="-32450"/>
              <a:lumOff val="-4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8FF27C-7609-4B53-9DB2-67DBEDD67830}">
      <dsp:nvSpPr>
        <dsp:cNvPr id="0" name=""/>
        <dsp:cNvSpPr/>
      </dsp:nvSpPr>
      <dsp:spPr>
        <a:xfrm>
          <a:off x="727185" y="1846317"/>
          <a:ext cx="6003440" cy="369361"/>
        </a:xfrm>
        <a:prstGeom prst="rect">
          <a:avLst/>
        </a:prstGeom>
        <a:solidFill>
          <a:schemeClr val="accent3">
            <a:hueOff val="1471437"/>
            <a:satOff val="-48675"/>
            <a:lumOff val="-70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181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900" kern="1200" dirty="0"/>
            <a:t>Fomenta nuestra capacidad de aprender</a:t>
          </a:r>
        </a:p>
      </dsp:txBody>
      <dsp:txXfrm>
        <a:off x="727185" y="1846317"/>
        <a:ext cx="6003440" cy="369361"/>
      </dsp:txXfrm>
    </dsp:sp>
    <dsp:sp modelId="{121E644D-5273-4499-A718-013141A5C89E}">
      <dsp:nvSpPr>
        <dsp:cNvPr id="0" name=""/>
        <dsp:cNvSpPr/>
      </dsp:nvSpPr>
      <dsp:spPr>
        <a:xfrm>
          <a:off x="496334" y="1800147"/>
          <a:ext cx="461702" cy="4617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1471437"/>
              <a:satOff val="-48675"/>
              <a:lumOff val="-7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A806F2-1284-42CF-B78B-7626013603C2}">
      <dsp:nvSpPr>
        <dsp:cNvPr id="0" name=""/>
        <dsp:cNvSpPr/>
      </dsp:nvSpPr>
      <dsp:spPr>
        <a:xfrm>
          <a:off x="588253" y="2400289"/>
          <a:ext cx="6142371" cy="369361"/>
        </a:xfrm>
        <a:prstGeom prst="rect">
          <a:avLst/>
        </a:prstGeom>
        <a:solidFill>
          <a:schemeClr val="accent3">
            <a:hueOff val="1961916"/>
            <a:satOff val="-64900"/>
            <a:lumOff val="-94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181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900" kern="1200" dirty="0"/>
            <a:t>Divierte y entretiene</a:t>
          </a:r>
        </a:p>
      </dsp:txBody>
      <dsp:txXfrm>
        <a:off x="588253" y="2400289"/>
        <a:ext cx="6142371" cy="369361"/>
      </dsp:txXfrm>
    </dsp:sp>
    <dsp:sp modelId="{E6DAE98C-6715-4B0C-A697-419149964AA9}">
      <dsp:nvSpPr>
        <dsp:cNvPr id="0" name=""/>
        <dsp:cNvSpPr/>
      </dsp:nvSpPr>
      <dsp:spPr>
        <a:xfrm>
          <a:off x="357402" y="2354119"/>
          <a:ext cx="461702" cy="4617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1961916"/>
              <a:satOff val="-64900"/>
              <a:lumOff val="-94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78D099-0AE1-4477-87A3-C9E1E30EBEA9}">
      <dsp:nvSpPr>
        <dsp:cNvPr id="0" name=""/>
        <dsp:cNvSpPr/>
      </dsp:nvSpPr>
      <dsp:spPr>
        <a:xfrm>
          <a:off x="284428" y="2954262"/>
          <a:ext cx="6446197" cy="369361"/>
        </a:xfrm>
        <a:prstGeom prst="rect">
          <a:avLst/>
        </a:prstGeom>
        <a:solidFill>
          <a:schemeClr val="accent3">
            <a:hueOff val="2452395"/>
            <a:satOff val="-81125"/>
            <a:lumOff val="-117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3181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900" kern="1200" dirty="0"/>
            <a:t>Aumenta nuestra sensación de bienestar</a:t>
          </a:r>
        </a:p>
      </dsp:txBody>
      <dsp:txXfrm>
        <a:off x="284428" y="2954262"/>
        <a:ext cx="6446197" cy="369361"/>
      </dsp:txXfrm>
    </dsp:sp>
    <dsp:sp modelId="{C1C9D210-47F4-41D3-AC7D-02254DE0EAEA}">
      <dsp:nvSpPr>
        <dsp:cNvPr id="0" name=""/>
        <dsp:cNvSpPr/>
      </dsp:nvSpPr>
      <dsp:spPr>
        <a:xfrm>
          <a:off x="53577" y="2908092"/>
          <a:ext cx="461702" cy="46170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2452395"/>
              <a:satOff val="-81125"/>
              <a:lumOff val="-11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ED16BA-0045-4810-9EDE-EE9E06109F11}">
      <dsp:nvSpPr>
        <dsp:cNvPr id="0" name=""/>
        <dsp:cNvSpPr/>
      </dsp:nvSpPr>
      <dsp:spPr>
        <a:xfrm>
          <a:off x="0" y="178987"/>
          <a:ext cx="7273428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BC6242-4D21-452D-8278-E836E1035A8F}">
      <dsp:nvSpPr>
        <dsp:cNvPr id="0" name=""/>
        <dsp:cNvSpPr/>
      </dsp:nvSpPr>
      <dsp:spPr>
        <a:xfrm>
          <a:off x="363671" y="16627"/>
          <a:ext cx="5091399" cy="3247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443" tIns="0" rIns="192443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800" kern="1200" dirty="0"/>
            <a:t>Reduce el estrés</a:t>
          </a:r>
        </a:p>
      </dsp:txBody>
      <dsp:txXfrm>
        <a:off x="379523" y="32479"/>
        <a:ext cx="5059695" cy="293016"/>
      </dsp:txXfrm>
    </dsp:sp>
    <dsp:sp modelId="{EDB04CA3-08FF-4606-9A21-841B5647C42A}">
      <dsp:nvSpPr>
        <dsp:cNvPr id="0" name=""/>
        <dsp:cNvSpPr/>
      </dsp:nvSpPr>
      <dsp:spPr>
        <a:xfrm>
          <a:off x="0" y="677947"/>
          <a:ext cx="7273428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92153"/>
              <a:satOff val="11084"/>
              <a:lumOff val="12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F17FD2-F926-4579-AE3D-E0A324E66453}">
      <dsp:nvSpPr>
        <dsp:cNvPr id="0" name=""/>
        <dsp:cNvSpPr/>
      </dsp:nvSpPr>
      <dsp:spPr>
        <a:xfrm>
          <a:off x="363671" y="515587"/>
          <a:ext cx="5091399" cy="324720"/>
        </a:xfrm>
        <a:prstGeom prst="roundRect">
          <a:avLst/>
        </a:prstGeom>
        <a:solidFill>
          <a:schemeClr val="accent2">
            <a:hueOff val="-92153"/>
            <a:satOff val="11084"/>
            <a:lumOff val="127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443" tIns="0" rIns="192443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800" kern="1200" dirty="0"/>
            <a:t>Cultiva la memoria</a:t>
          </a:r>
        </a:p>
      </dsp:txBody>
      <dsp:txXfrm>
        <a:off x="379523" y="531439"/>
        <a:ext cx="5059695" cy="293016"/>
      </dsp:txXfrm>
    </dsp:sp>
    <dsp:sp modelId="{E83D21F5-FFA1-4EB2-9BE7-47A044A5CAC3}">
      <dsp:nvSpPr>
        <dsp:cNvPr id="0" name=""/>
        <dsp:cNvSpPr/>
      </dsp:nvSpPr>
      <dsp:spPr>
        <a:xfrm>
          <a:off x="0" y="1176908"/>
          <a:ext cx="7273428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184307"/>
              <a:satOff val="22167"/>
              <a:lumOff val="2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AAD8FE-EADE-446F-AA48-6C69C53B3D75}">
      <dsp:nvSpPr>
        <dsp:cNvPr id="0" name=""/>
        <dsp:cNvSpPr/>
      </dsp:nvSpPr>
      <dsp:spPr>
        <a:xfrm>
          <a:off x="363671" y="1014548"/>
          <a:ext cx="5091399" cy="324720"/>
        </a:xfrm>
        <a:prstGeom prst="roundRect">
          <a:avLst/>
        </a:prstGeom>
        <a:solidFill>
          <a:schemeClr val="accent2">
            <a:hueOff val="-184307"/>
            <a:satOff val="22167"/>
            <a:lumOff val="254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443" tIns="0" rIns="192443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800" kern="1200" dirty="0"/>
            <a:t>Ayuda a meditar</a:t>
          </a:r>
        </a:p>
      </dsp:txBody>
      <dsp:txXfrm>
        <a:off x="379523" y="1030400"/>
        <a:ext cx="5059695" cy="293016"/>
      </dsp:txXfrm>
    </dsp:sp>
    <dsp:sp modelId="{B030826B-511B-45E9-8DCA-511537B12227}">
      <dsp:nvSpPr>
        <dsp:cNvPr id="0" name=""/>
        <dsp:cNvSpPr/>
      </dsp:nvSpPr>
      <dsp:spPr>
        <a:xfrm>
          <a:off x="0" y="1675868"/>
          <a:ext cx="7273428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276460"/>
              <a:satOff val="33251"/>
              <a:lumOff val="38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F8FF55-8379-410B-8661-6C6CEFDAF7B5}">
      <dsp:nvSpPr>
        <dsp:cNvPr id="0" name=""/>
        <dsp:cNvSpPr/>
      </dsp:nvSpPr>
      <dsp:spPr>
        <a:xfrm>
          <a:off x="363671" y="1513508"/>
          <a:ext cx="5091399" cy="324720"/>
        </a:xfrm>
        <a:prstGeom prst="roundRect">
          <a:avLst/>
        </a:prstGeom>
        <a:solidFill>
          <a:schemeClr val="accent2">
            <a:hueOff val="-276460"/>
            <a:satOff val="33251"/>
            <a:lumOff val="382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443" tIns="0" rIns="192443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800" kern="1200" dirty="0"/>
            <a:t>Respira aire puro</a:t>
          </a:r>
        </a:p>
      </dsp:txBody>
      <dsp:txXfrm>
        <a:off x="379523" y="1529360"/>
        <a:ext cx="5059695" cy="293016"/>
      </dsp:txXfrm>
    </dsp:sp>
    <dsp:sp modelId="{049F7030-4973-4F71-B49B-084C170F3029}">
      <dsp:nvSpPr>
        <dsp:cNvPr id="0" name=""/>
        <dsp:cNvSpPr/>
      </dsp:nvSpPr>
      <dsp:spPr>
        <a:xfrm>
          <a:off x="0" y="2174828"/>
          <a:ext cx="7273428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368613"/>
              <a:satOff val="44335"/>
              <a:lumOff val="50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74B196-86B6-4FE0-A54E-39EE3C1546E3}">
      <dsp:nvSpPr>
        <dsp:cNvPr id="0" name=""/>
        <dsp:cNvSpPr/>
      </dsp:nvSpPr>
      <dsp:spPr>
        <a:xfrm>
          <a:off x="363671" y="2012468"/>
          <a:ext cx="5091399" cy="324720"/>
        </a:xfrm>
        <a:prstGeom prst="roundRect">
          <a:avLst/>
        </a:prstGeom>
        <a:solidFill>
          <a:schemeClr val="accent2">
            <a:hueOff val="-368613"/>
            <a:satOff val="44335"/>
            <a:lumOff val="50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443" tIns="0" rIns="192443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800" kern="1200" dirty="0"/>
            <a:t>Evita procesos depresivos</a:t>
          </a:r>
        </a:p>
      </dsp:txBody>
      <dsp:txXfrm>
        <a:off x="379523" y="2028320"/>
        <a:ext cx="5059695" cy="293016"/>
      </dsp:txXfrm>
    </dsp:sp>
    <dsp:sp modelId="{644FDEE0-4827-43F4-B2BA-746369FE29B0}">
      <dsp:nvSpPr>
        <dsp:cNvPr id="0" name=""/>
        <dsp:cNvSpPr/>
      </dsp:nvSpPr>
      <dsp:spPr>
        <a:xfrm>
          <a:off x="0" y="2673788"/>
          <a:ext cx="7273428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460766"/>
              <a:satOff val="55419"/>
              <a:lumOff val="6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D11220-DBC6-419A-92C7-92290A604D72}">
      <dsp:nvSpPr>
        <dsp:cNvPr id="0" name=""/>
        <dsp:cNvSpPr/>
      </dsp:nvSpPr>
      <dsp:spPr>
        <a:xfrm>
          <a:off x="363671" y="2511428"/>
          <a:ext cx="5091399" cy="324720"/>
        </a:xfrm>
        <a:prstGeom prst="roundRect">
          <a:avLst/>
        </a:prstGeom>
        <a:solidFill>
          <a:schemeClr val="accent2">
            <a:hueOff val="-460766"/>
            <a:satOff val="55419"/>
            <a:lumOff val="637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443" tIns="0" rIns="192443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800" kern="1200" dirty="0"/>
            <a:t>Mantiene la actividad física</a:t>
          </a:r>
        </a:p>
      </dsp:txBody>
      <dsp:txXfrm>
        <a:off x="379523" y="2527280"/>
        <a:ext cx="5059695" cy="293016"/>
      </dsp:txXfrm>
    </dsp:sp>
    <dsp:sp modelId="{C620FD85-632E-44F2-A4A1-5BFAB1661570}">
      <dsp:nvSpPr>
        <dsp:cNvPr id="0" name=""/>
        <dsp:cNvSpPr/>
      </dsp:nvSpPr>
      <dsp:spPr>
        <a:xfrm>
          <a:off x="0" y="3172747"/>
          <a:ext cx="7273428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552920"/>
              <a:satOff val="66502"/>
              <a:lumOff val="76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5AB072-E04D-4907-B2C0-F8187F2FDF4E}">
      <dsp:nvSpPr>
        <dsp:cNvPr id="0" name=""/>
        <dsp:cNvSpPr/>
      </dsp:nvSpPr>
      <dsp:spPr>
        <a:xfrm>
          <a:off x="363671" y="3010388"/>
          <a:ext cx="5091399" cy="324720"/>
        </a:xfrm>
        <a:prstGeom prst="roundRect">
          <a:avLst/>
        </a:prstGeom>
        <a:solidFill>
          <a:schemeClr val="accent2">
            <a:hueOff val="-552920"/>
            <a:satOff val="66502"/>
            <a:lumOff val="764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443" tIns="0" rIns="192443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800" kern="1200" dirty="0"/>
            <a:t>Estimula los sentidos</a:t>
          </a:r>
        </a:p>
      </dsp:txBody>
      <dsp:txXfrm>
        <a:off x="379523" y="3026240"/>
        <a:ext cx="5059695" cy="293016"/>
      </dsp:txXfrm>
    </dsp:sp>
    <dsp:sp modelId="{379F50BB-AA92-44BD-BFB7-68D6D70494DE}">
      <dsp:nvSpPr>
        <dsp:cNvPr id="0" name=""/>
        <dsp:cNvSpPr/>
      </dsp:nvSpPr>
      <dsp:spPr>
        <a:xfrm>
          <a:off x="0" y="3671708"/>
          <a:ext cx="7273428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645073"/>
              <a:satOff val="77586"/>
              <a:lumOff val="89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3E1090-7D8D-439D-B74B-D96901456BAF}">
      <dsp:nvSpPr>
        <dsp:cNvPr id="0" name=""/>
        <dsp:cNvSpPr/>
      </dsp:nvSpPr>
      <dsp:spPr>
        <a:xfrm>
          <a:off x="363671" y="3509348"/>
          <a:ext cx="5091399" cy="324720"/>
        </a:xfrm>
        <a:prstGeom prst="roundRect">
          <a:avLst/>
        </a:prstGeom>
        <a:solidFill>
          <a:schemeClr val="accent2">
            <a:hueOff val="-645073"/>
            <a:satOff val="77586"/>
            <a:lumOff val="892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443" tIns="0" rIns="192443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800" kern="1200" dirty="0"/>
            <a:t>Favorece la buena alimentación</a:t>
          </a:r>
        </a:p>
      </dsp:txBody>
      <dsp:txXfrm>
        <a:off x="379523" y="3525200"/>
        <a:ext cx="5059695" cy="293016"/>
      </dsp:txXfrm>
    </dsp:sp>
    <dsp:sp modelId="{E627477E-1094-455F-9DD8-18DB6BE2E2D8}">
      <dsp:nvSpPr>
        <dsp:cNvPr id="0" name=""/>
        <dsp:cNvSpPr/>
      </dsp:nvSpPr>
      <dsp:spPr>
        <a:xfrm>
          <a:off x="0" y="4170668"/>
          <a:ext cx="7273428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hueOff val="-737226"/>
              <a:satOff val="88670"/>
              <a:lumOff val="101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7AE3FB-919A-4B69-8E38-2AA805FFC9C5}">
      <dsp:nvSpPr>
        <dsp:cNvPr id="0" name=""/>
        <dsp:cNvSpPr/>
      </dsp:nvSpPr>
      <dsp:spPr>
        <a:xfrm>
          <a:off x="363671" y="4008308"/>
          <a:ext cx="5091399" cy="324720"/>
        </a:xfrm>
        <a:prstGeom prst="roundRect">
          <a:avLst/>
        </a:prstGeom>
        <a:solidFill>
          <a:schemeClr val="accent2">
            <a:hueOff val="-737226"/>
            <a:satOff val="88670"/>
            <a:lumOff val="1019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2443" tIns="0" rIns="192443" bIns="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PA" sz="1800" kern="1200" dirty="0"/>
            <a:t>Promueve las actividades en familia</a:t>
          </a:r>
        </a:p>
      </dsp:txBody>
      <dsp:txXfrm>
        <a:off x="379523" y="4024160"/>
        <a:ext cx="5059695" cy="2930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114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84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8" name="Rectangle 85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113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5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0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2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6" name="Freeform 44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50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51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Hexagon 52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3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4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5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6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Freeform 57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Hexagon 58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0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1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2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3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4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5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6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Freeform 67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8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3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4" name="Rectangle 46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49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 smtClean="0"/>
            </a:lvl1pPr>
          </a:lstStyle>
          <a:p>
            <a:pPr>
              <a:defRPr/>
            </a:pPr>
            <a:fld id="{AC8DCC3E-6001-47B1-B31C-35D37ED588ED}" type="datetimeFigureOut">
              <a:rPr lang="es-PA"/>
              <a:pPr>
                <a:defRPr/>
              </a:pPr>
              <a:t>01/12/2021</a:t>
            </a:fld>
            <a:endParaRPr lang="es-PA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EC181A88-44FA-47ED-B02D-14F8FE07E23B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A4A86-7035-4569-BA1F-C2A7356DF813}" type="datetimeFigureOut">
              <a:rPr lang="es-PA"/>
              <a:pPr>
                <a:defRPr/>
              </a:pPr>
              <a:t>01/12/2021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8F5D0-ACDF-477A-B6F1-6D5870FC5C9D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58BC8-20C4-49F8-A284-AF69677B3E9C}" type="datetimeFigureOut">
              <a:rPr lang="es-PA"/>
              <a:pPr>
                <a:defRPr/>
              </a:pPr>
              <a:t>01/12/2021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6276E-02DB-4438-AF67-7303C8ADDC91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20B59-B639-46A1-B735-FA380FB46907}" type="datetimeFigureOut">
              <a:rPr lang="es-PA"/>
              <a:pPr>
                <a:defRPr/>
              </a:pPr>
              <a:t>01/12/2021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5204A-1542-4627-A933-0323155F1BF7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D7B2E-C90C-4B6F-A57D-292DA3A6ABC7}" type="datetimeFigureOut">
              <a:rPr lang="es-PA"/>
              <a:pPr>
                <a:defRPr/>
              </a:pPr>
              <a:t>01/12/2021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D49ABE-6925-4709-BE72-4E63A91B95AB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833875-1D72-44D1-A4A8-FF0FCB93338A}" type="datetimeFigureOut">
              <a:rPr lang="es-PA"/>
              <a:pPr>
                <a:defRPr/>
              </a:pPr>
              <a:t>01/12/2021</a:t>
            </a:fld>
            <a:endParaRPr lang="es-P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84813-7C51-49DE-8804-AD5ABEFCF02B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5919F-553F-4ACD-BFFF-B698DE2ECD04}" type="datetimeFigureOut">
              <a:rPr lang="es-PA"/>
              <a:pPr>
                <a:defRPr/>
              </a:pPr>
              <a:t>01/12/2021</a:t>
            </a:fld>
            <a:endParaRPr lang="es-P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B6CF7-F539-4A50-A5B9-D0C938FCCA81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E3580-F568-4391-B821-509866422D59}" type="datetimeFigureOut">
              <a:rPr lang="es-PA"/>
              <a:pPr>
                <a:defRPr/>
              </a:pPr>
              <a:t>01/12/2021</a:t>
            </a:fld>
            <a:endParaRPr lang="es-P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A0D1D-C279-4B89-9EE1-BB91193834B4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EEB20-E77C-449C-AA5D-FFC47FCAF3B7}" type="datetimeFigureOut">
              <a:rPr lang="es-PA"/>
              <a:pPr>
                <a:defRPr/>
              </a:pPr>
              <a:t>01/12/2021</a:t>
            </a:fld>
            <a:endParaRPr lang="es-P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5B5B0-724A-457C-84B4-EC9CB24BF44A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7EF94-B69B-486E-8DEE-D43F1C71D1E0}" type="datetimeFigureOut">
              <a:rPr lang="es-PA"/>
              <a:pPr>
                <a:defRPr/>
              </a:pPr>
              <a:t>01/12/2021</a:t>
            </a:fld>
            <a:endParaRPr lang="es-PA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A68314-DC1C-43AD-BB8F-D10E1736C72F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1784D-BE26-4F1C-9204-545931D60658}" type="datetimeFigureOut">
              <a:rPr lang="es-PA"/>
              <a:pPr>
                <a:defRPr/>
              </a:pPr>
              <a:t>01/12/2021</a:t>
            </a:fld>
            <a:endParaRPr lang="es-PA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F9921-0691-45C8-87B2-9496900D47FB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EB8809-DF72-4665-92C4-AC0DEF09A277}" type="datetimeFigureOut">
              <a:rPr lang="es-PA"/>
              <a:pPr>
                <a:defRPr/>
              </a:pPr>
              <a:t>01/12/2021</a:t>
            </a:fld>
            <a:endParaRPr lang="es-P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A1F321B-0AA6-4568-AD89-5A2874210BF4}" type="slidenum">
              <a:rPr lang="es-PA"/>
              <a:pPr>
                <a:defRPr/>
              </a:pPr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85" r:id="rId8"/>
    <p:sldLayoutId id="2147483686" r:id="rId9"/>
    <p:sldLayoutId id="2147483677" r:id="rId10"/>
    <p:sldLayoutId id="214748367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2" Target="../media/image10.jpeg" Type="http://schemas.openxmlformats.org/officeDocument/2006/relationships/image"/><Relationship Id="rId1" Target="../slideLayouts/slideLayout8.xml" Type="http://schemas.openxmlformats.org/officeDocument/2006/relationships/slideLayout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 ?><Relationships xmlns="http://schemas.openxmlformats.org/package/2006/relationships"><Relationship Id="rId2" Target="../media/image15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3.xml.rels><?xml version="1.0" encoding="UTF-8" standalone="yes" ?><Relationships xmlns="http://schemas.openxmlformats.org/package/2006/relationships"><Relationship Id="rId2" Target="../media/image16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2" Target="../media/image17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 ?><Relationships xmlns="http://schemas.openxmlformats.org/package/2006/relationships"><Relationship Id="rId2" Target="../media/image2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 ?><Relationships xmlns="http://schemas.openxmlformats.org/package/2006/relationships"><Relationship Id="rId2" Target="../media/image23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 ?><Relationships xmlns="http://schemas.openxmlformats.org/package/2006/relationships"><Relationship Id="rId2" Target="../media/image24.jpeg" Type="http://schemas.openxmlformats.org/officeDocument/2006/relationships/image"/><Relationship Id="rId1" Target="../slideLayouts/slideLayout4.xml" Type="http://schemas.openxmlformats.org/officeDocument/2006/relationships/slideLayout"/></Relationships>
</file>

<file path=ppt/slides/_rels/slide21.xml.rels><?xml version="1.0" encoding="UTF-8" standalone="yes" ?><Relationships xmlns="http://schemas.openxmlformats.org/package/2006/relationships"><Relationship Id="rId2" Target="../media/image25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 ?><Relationships xmlns="http://schemas.openxmlformats.org/package/2006/relationships"><Relationship Id="rId2" Target="../media/image27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8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 ?><Relationships xmlns="http://schemas.openxmlformats.org/package/2006/relationships"><Relationship Id="rId3" Target="../diagrams/layout3.xml" Type="http://schemas.openxmlformats.org/officeDocument/2006/relationships/diagramLayout"/><Relationship Id="rId7" Target="../media/image9.jpeg" Type="http://schemas.openxmlformats.org/officeDocument/2006/relationships/image"/><Relationship Id="rId2" Target="../diagrams/data3.xml" Type="http://schemas.openxmlformats.org/officeDocument/2006/relationships/diagramData"/><Relationship Id="rId1" Target="../slideLayouts/slideLayout2.xml" Type="http://schemas.openxmlformats.org/officeDocument/2006/relationships/slideLayout"/><Relationship Id="rId6" Target="../diagrams/drawing3.xml" Type="http://schemas.microsoft.com/office/2007/relationships/diagramDrawing"/><Relationship Id="rId5" Target="../diagrams/colors3.xml" Type="http://schemas.openxmlformats.org/officeDocument/2006/relationships/diagramColors"/><Relationship Id="rId4" Target="../diagrams/quickStyle3.xml" Type="http://schemas.openxmlformats.org/officeDocument/2006/relationships/diagramQuickStyl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733925" y="2708275"/>
            <a:ext cx="3313113" cy="1701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PA" dirty="0"/>
              <a:t>COMO OCUPO MI TIEMPO DE CUARENTENA</a:t>
            </a:r>
          </a:p>
        </p:txBody>
      </p:sp>
      <p:sp>
        <p:nvSpPr>
          <p:cNvPr id="13314" name="2 Subtítulo"/>
          <p:cNvSpPr>
            <a:spLocks noGrp="1"/>
          </p:cNvSpPr>
          <p:nvPr>
            <p:ph type="subTitle" idx="1"/>
          </p:nvPr>
        </p:nvSpPr>
        <p:spPr>
          <a:xfrm>
            <a:off x="4733925" y="4421188"/>
            <a:ext cx="3309938" cy="1260475"/>
          </a:xfrm>
        </p:spPr>
        <p:txBody>
          <a:bodyPr/>
          <a:lstStyle/>
          <a:p>
            <a:r>
              <a:rPr lang="es-PA"/>
              <a:t>¡ME DESESPERO!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4 Título"/>
          <p:cNvSpPr>
            <a:spLocks noGrp="1"/>
          </p:cNvSpPr>
          <p:nvPr>
            <p:ph type="title"/>
          </p:nvPr>
        </p:nvSpPr>
        <p:spPr>
          <a:xfrm>
            <a:off x="4716463" y="908050"/>
            <a:ext cx="3303587" cy="1060450"/>
          </a:xfrm>
        </p:spPr>
        <p:txBody>
          <a:bodyPr/>
          <a:lstStyle/>
          <a:p>
            <a:r>
              <a:rPr lang="es-PA"/>
              <a:t>BENEFICIOS DE LA MÚSICA</a:t>
            </a:r>
          </a:p>
        </p:txBody>
      </p:sp>
      <p:sp>
        <p:nvSpPr>
          <p:cNvPr id="22530" name="6 Marcador de texto"/>
          <p:cNvSpPr>
            <a:spLocks noGrp="1"/>
          </p:cNvSpPr>
          <p:nvPr>
            <p:ph type="body" sz="half" idx="2"/>
          </p:nvPr>
        </p:nvSpPr>
        <p:spPr>
          <a:xfrm>
            <a:off x="4737100" y="2205038"/>
            <a:ext cx="3298825" cy="3449637"/>
          </a:xfrm>
        </p:spPr>
        <p:txBody>
          <a:bodyPr/>
          <a:lstStyle/>
          <a:p>
            <a:pPr marL="285750" indent="-285750">
              <a:buFont typeface="Arial" charset="0"/>
              <a:buChar char="•"/>
            </a:pPr>
            <a:r>
              <a:rPr lang="es-PA"/>
              <a:t>Alienta, motiva</a:t>
            </a:r>
          </a:p>
          <a:p>
            <a:pPr marL="285750" indent="-285750">
              <a:buFont typeface="Arial" charset="0"/>
              <a:buChar char="•"/>
            </a:pPr>
            <a:r>
              <a:rPr lang="es-PA"/>
              <a:t>Mejora el estado de ánimo</a:t>
            </a:r>
          </a:p>
          <a:p>
            <a:pPr marL="285750" indent="-285750">
              <a:buFont typeface="Arial" charset="0"/>
              <a:buChar char="•"/>
            </a:pPr>
            <a:r>
              <a:rPr lang="es-PA"/>
              <a:t>Es un analgésico eficaz y seguro.</a:t>
            </a:r>
          </a:p>
          <a:p>
            <a:pPr marL="285750" indent="-285750">
              <a:buFont typeface="Arial" charset="0"/>
              <a:buChar char="•"/>
            </a:pPr>
            <a:r>
              <a:rPr lang="es-PA"/>
              <a:t>Estimula el aprendizaje y crecimiento psicomotor de los niños.</a:t>
            </a:r>
          </a:p>
          <a:p>
            <a:pPr marL="285750" indent="-285750">
              <a:buFont typeface="Arial" charset="0"/>
              <a:buChar char="•"/>
            </a:pPr>
            <a:r>
              <a:rPr lang="es-PA"/>
              <a:t>Nos permite compartir en pareja y en familia.</a:t>
            </a:r>
          </a:p>
          <a:p>
            <a:pPr marL="285750" indent="-285750">
              <a:buFont typeface="Arial" charset="0"/>
              <a:buChar char="•"/>
            </a:pPr>
            <a:r>
              <a:rPr lang="es-PA"/>
              <a:t>Hace la soledad más llevadera.</a:t>
            </a:r>
          </a:p>
        </p:txBody>
      </p:sp>
      <p:pic>
        <p:nvPicPr>
          <p:cNvPr id="2253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765175"/>
            <a:ext cx="3038475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/>
              <a:t>MUSICO TERAPIA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3"/>
          </p:nvPr>
        </p:nvSpPr>
        <p:spPr>
          <a:xfrm>
            <a:off x="1042988" y="2312988"/>
            <a:ext cx="3419475" cy="3494087"/>
          </a:xfrm>
        </p:spPr>
        <p:txBody>
          <a:bodyPr rtlCol="0">
            <a:normAutofit fontScale="70000" lnSpcReduction="20000"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es-PA" dirty="0"/>
              <a:t>Se debe realizar de 20 a 30 minutos.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s-PA" dirty="0"/>
              <a:t>Crear un </a:t>
            </a:r>
            <a:r>
              <a:rPr lang="es-PA" dirty="0" err="1"/>
              <a:t>playlist</a:t>
            </a:r>
            <a:r>
              <a:rPr lang="es-PA" dirty="0"/>
              <a:t> de emergencia, que nos evoque recuerdos positivos.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s-PA" dirty="0"/>
              <a:t>Dibuje mientras escucha música.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s-PA" dirty="0"/>
              <a:t>Baile, y logrará realizar a su vez actividad física saludable.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s-PA" dirty="0"/>
              <a:t>Realice karaoke, la cual estimula los músculos respiratorios y dan sensación de bienestar.</a:t>
            </a: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40425" y="1052513"/>
            <a:ext cx="1655763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7900" y="3238500"/>
            <a:ext cx="1223963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488" y="2997200"/>
            <a:ext cx="1295400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83338" y="4868863"/>
            <a:ext cx="1379537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/>
              <a:t>BAILE</a:t>
            </a:r>
          </a:p>
        </p:txBody>
      </p:sp>
      <p:sp>
        <p:nvSpPr>
          <p:cNvPr id="24578" name="2 Marcador de contenido"/>
          <p:cNvSpPr>
            <a:spLocks noGrp="1"/>
          </p:cNvSpPr>
          <p:nvPr>
            <p:ph sz="quarter" idx="13"/>
          </p:nvPr>
        </p:nvSpPr>
        <p:spPr>
          <a:xfrm>
            <a:off x="1042988" y="2312988"/>
            <a:ext cx="3419475" cy="3494087"/>
          </a:xfrm>
        </p:spPr>
        <p:txBody>
          <a:bodyPr/>
          <a:lstStyle/>
          <a:p>
            <a:r>
              <a:rPr lang="es-PA"/>
              <a:t>Lenguaje universal de bienestar.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>
          <a:xfrm>
            <a:off x="4645025" y="2312988"/>
            <a:ext cx="3419475" cy="3494087"/>
          </a:xfrm>
        </p:spPr>
        <p:txBody>
          <a:bodyPr rtlCol="0">
            <a:normAutofit fontScale="85000" lnSpcReduction="10000"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es-PA" dirty="0"/>
              <a:t>Mejora la circulación.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s-PA" dirty="0"/>
              <a:t>Ayuda a quemar grasa corporal.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s-PA" dirty="0"/>
              <a:t>Favorece la mejora del estado de ánimo.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s-PA" dirty="0"/>
              <a:t>Fortalece las relaciones personales.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s-PA" dirty="0"/>
              <a:t>Facilita el contacto con uno mismo.</a:t>
            </a:r>
          </a:p>
        </p:txBody>
      </p:sp>
      <p:pic>
        <p:nvPicPr>
          <p:cNvPr id="2458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953"/>
          <a:stretch>
            <a:fillRect/>
          </a:stretch>
        </p:blipFill>
        <p:spPr bwMode="auto">
          <a:xfrm>
            <a:off x="1116013" y="3573463"/>
            <a:ext cx="3168650" cy="228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/>
              <a:t>BAILE EN CUARENTENA</a:t>
            </a:r>
          </a:p>
        </p:txBody>
      </p:sp>
      <p:sp>
        <p:nvSpPr>
          <p:cNvPr id="25602" name="2 Marcador de contenido"/>
          <p:cNvSpPr>
            <a:spLocks noGrp="1"/>
          </p:cNvSpPr>
          <p:nvPr>
            <p:ph sz="quarter" idx="13"/>
          </p:nvPr>
        </p:nvSpPr>
        <p:spPr>
          <a:xfrm>
            <a:off x="1042988" y="2312988"/>
            <a:ext cx="3419475" cy="3494087"/>
          </a:xfrm>
        </p:spPr>
        <p:txBody>
          <a:bodyPr/>
          <a:lstStyle/>
          <a:p>
            <a:r>
              <a:rPr lang="es-PA"/>
              <a:t>Clases gratuitas por.</a:t>
            </a:r>
          </a:p>
          <a:p>
            <a:pPr lvl="1"/>
            <a:r>
              <a:rPr lang="es-PA"/>
              <a:t>YOUTUBE</a:t>
            </a:r>
          </a:p>
          <a:p>
            <a:pPr lvl="1"/>
            <a:r>
              <a:rPr lang="es-PA"/>
              <a:t>INSTAGRAM</a:t>
            </a:r>
          </a:p>
          <a:p>
            <a:pPr lvl="1"/>
            <a:r>
              <a:rPr lang="es-PA"/>
              <a:t>ZOOM</a:t>
            </a:r>
          </a:p>
        </p:txBody>
      </p:sp>
      <p:pic>
        <p:nvPicPr>
          <p:cNvPr id="25603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7538" y="2420938"/>
            <a:ext cx="3554412" cy="327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33375"/>
            <a:ext cx="4103687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PA" b="1" dirty="0"/>
              <a:t>ESCRITURA Y LECTURA COMO TERAPIA EN CUARENTENA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4859338" y="2349500"/>
            <a:ext cx="3421062" cy="3492500"/>
          </a:xfrm>
        </p:spPr>
        <p:txBody>
          <a:bodyPr rtlCol="0">
            <a:normAutofit fontScale="85000" lnSpcReduction="10000"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es-PA" dirty="0">
                <a:solidFill>
                  <a:schemeClr val="tx1"/>
                </a:solidFill>
              </a:rPr>
              <a:t>La escritura es un catártico para las emociones, donde la  persona puede plasmar sus emociones y frustraciones sobre la situación actual de vida.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s-PA" dirty="0">
                <a:solidFill>
                  <a:schemeClr val="tx1"/>
                </a:solidFill>
              </a:rPr>
              <a:t>La escritura es un fuente para el desarrollo de la imaginación.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PA" dirty="0"/>
              <a:t>BENEFICIOS DE LEER Y ESCRIBIR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042988" y="2312988"/>
            <a:ext cx="3419475" cy="3852862"/>
          </a:xfrm>
        </p:spPr>
        <p:txBody>
          <a:bodyPr rtlCol="0">
            <a:normAutofit fontScale="85000" lnSpcReduction="20000"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es-PA" dirty="0"/>
              <a:t>Mantiene nuestro cerebro joven.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s-PA" dirty="0"/>
              <a:t>Estimula la imaginación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s-PA" dirty="0"/>
              <a:t>Da distracción y escape para momentos de ocio.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s-PA" dirty="0"/>
              <a:t>Promueve la cultura.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s-PA" dirty="0"/>
              <a:t>Enriquece nuestro conocimiento.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s-PA" dirty="0"/>
              <a:t>Nos ayuda a drenar las emociones difíciles de expresar</a:t>
            </a:r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463" y="2276475"/>
            <a:ext cx="1584325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64388" y="3494088"/>
            <a:ext cx="1381125" cy="114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59338" y="4387850"/>
            <a:ext cx="2132012" cy="153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146175" y="857250"/>
            <a:ext cx="3090863" cy="5149850"/>
          </a:xfrm>
        </p:spPr>
        <p:txBody>
          <a:bodyPr rtlCol="0">
            <a:normAutofit lnSpcReduction="10000"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es-PA" dirty="0"/>
              <a:t>Los jardines se consideran como lugares tranquilos, donde la gente reflexiona. 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s-PA" dirty="0"/>
              <a:t>Produce relajación, ya que dedicar un tiempo al día a esta actividad reduce el estrés, además de recoger cosecha propia.</a:t>
            </a:r>
          </a:p>
        </p:txBody>
      </p:sp>
      <p:sp>
        <p:nvSpPr>
          <p:cNvPr id="28674" name="1 Título"/>
          <p:cNvSpPr>
            <a:spLocks noGrp="1"/>
          </p:cNvSpPr>
          <p:nvPr>
            <p:ph type="title"/>
          </p:nvPr>
        </p:nvSpPr>
        <p:spPr>
          <a:xfrm>
            <a:off x="4740275" y="2657475"/>
            <a:ext cx="3303588" cy="1463675"/>
          </a:xfrm>
        </p:spPr>
        <p:txBody>
          <a:bodyPr/>
          <a:lstStyle/>
          <a:p>
            <a:r>
              <a:rPr lang="es-PA"/>
              <a:t>JARDINERIA</a:t>
            </a:r>
            <a:br>
              <a:rPr lang="es-PA"/>
            </a:br>
            <a:r>
              <a:rPr lang="es-PA"/>
              <a:t>ALTERNATIVA TERAPÉUTICA </a:t>
            </a:r>
          </a:p>
        </p:txBody>
      </p:sp>
      <p:sp>
        <p:nvSpPr>
          <p:cNvPr id="28675" name="4 Marcador de texto"/>
          <p:cNvSpPr>
            <a:spLocks noGrp="1"/>
          </p:cNvSpPr>
          <p:nvPr>
            <p:ph type="body" sz="half" idx="2"/>
          </p:nvPr>
        </p:nvSpPr>
        <p:spPr>
          <a:xfrm>
            <a:off x="4737100" y="4137025"/>
            <a:ext cx="3298825" cy="1517650"/>
          </a:xfrm>
        </p:spPr>
        <p:txBody>
          <a:bodyPr/>
          <a:lstStyle/>
          <a:p>
            <a:r>
              <a:rPr lang="es-PA"/>
              <a:t>TERAPIA HORTÍCOLA</a:t>
            </a:r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70438" y="620713"/>
            <a:ext cx="2970212" cy="208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88913"/>
            <a:ext cx="8424863" cy="646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8175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PA" dirty="0"/>
              <a:t>BENEFICIOS DE LA JARDINERIA</a:t>
            </a: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1042988" y="1916832"/>
          <a:ext cx="7273428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PA" dirty="0"/>
              <a:t>COSTURA, BORDADO Y TEJIDO</a:t>
            </a:r>
          </a:p>
        </p:txBody>
      </p:sp>
      <p:sp>
        <p:nvSpPr>
          <p:cNvPr id="31746" name="3 Marcador de contenido"/>
          <p:cNvSpPr>
            <a:spLocks noGrp="1"/>
          </p:cNvSpPr>
          <p:nvPr>
            <p:ph sz="quarter" idx="13"/>
          </p:nvPr>
        </p:nvSpPr>
        <p:spPr>
          <a:xfrm>
            <a:off x="1042988" y="2312988"/>
            <a:ext cx="3419475" cy="3494087"/>
          </a:xfrm>
        </p:spPr>
        <p:txBody>
          <a:bodyPr/>
          <a:lstStyle/>
          <a:p>
            <a:r>
              <a:rPr lang="es-PA"/>
              <a:t>Práctica que se realiza con tela, hilo y agujas.</a:t>
            </a:r>
          </a:p>
          <a:p>
            <a:r>
              <a:rPr lang="es-PA"/>
              <a:t>La naturaleza rítmica y repetitiva de tejer es calmante, reconfortante y contemplativa. </a:t>
            </a:r>
          </a:p>
          <a:p>
            <a:endParaRPr lang="es-PA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6463" y="2276475"/>
            <a:ext cx="338931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/>
              <a:t>En la actualidad!</a:t>
            </a:r>
          </a:p>
        </p:txBody>
      </p:sp>
      <p:sp>
        <p:nvSpPr>
          <p:cNvPr id="14338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PA" sz="2000"/>
              <a:t>La pandemia a traído como consecuencia muchísimos  cambios sociales y económicos los cual están impactando de diversas maneras el mundo entero , pero a su vez cambios psicológicos y emocionales en el ser humano que lo está obligando a adaptarse de forma rápida a este nuevo sistema de vida.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1125538"/>
            <a:ext cx="5473700" cy="475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750" y="549275"/>
            <a:ext cx="8135938" cy="593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Rectángulo"/>
          <p:cNvSpPr/>
          <p:nvPr/>
        </p:nvSpPr>
        <p:spPr>
          <a:xfrm>
            <a:off x="5580063" y="5300663"/>
            <a:ext cx="2663825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A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1 Título"/>
          <p:cNvSpPr>
            <a:spLocks noGrp="1"/>
          </p:cNvSpPr>
          <p:nvPr>
            <p:ph type="title"/>
          </p:nvPr>
        </p:nvSpPr>
        <p:spPr>
          <a:xfrm>
            <a:off x="4740275" y="2657475"/>
            <a:ext cx="3303588" cy="1463675"/>
          </a:xfrm>
        </p:spPr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46175" y="857250"/>
            <a:ext cx="3090863" cy="5149850"/>
          </a:xfrm>
        </p:spPr>
        <p:txBody>
          <a:bodyPr rtlCol="0">
            <a:normAutofit fontScale="85000" lnSpcReduction="10000"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es-PA" dirty="0"/>
              <a:t>“Las habilidades y sentimientos experimentados mientras se teje y borda, también se pueden utilizar para facilitar el aprendizaje de las técnicas, como la meditación, la relajación y el ritmo que se enseña comúnmente en los cursos de manejo del dolor, o en el tratamiento de la depresión.”</a:t>
            </a:r>
          </a:p>
          <a:p>
            <a:pPr marL="68580" indent="0" fontAlgn="auto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s-PA" dirty="0"/>
              <a:t>	</a:t>
            </a:r>
            <a:r>
              <a:rPr lang="es-PA" dirty="0" err="1"/>
              <a:t>Betsan</a:t>
            </a:r>
            <a:r>
              <a:rPr lang="es-PA" dirty="0"/>
              <a:t> </a:t>
            </a:r>
            <a:r>
              <a:rPr lang="es-PA" dirty="0" err="1"/>
              <a:t>Corkhill</a:t>
            </a:r>
            <a:endParaRPr lang="es-PA" dirty="0"/>
          </a:p>
        </p:txBody>
      </p:sp>
      <p:sp>
        <p:nvSpPr>
          <p:cNvPr id="34819" name="3 Marcador de texto"/>
          <p:cNvSpPr>
            <a:spLocks noGrp="1"/>
          </p:cNvSpPr>
          <p:nvPr>
            <p:ph type="body" sz="half" idx="2"/>
          </p:nvPr>
        </p:nvSpPr>
        <p:spPr>
          <a:xfrm>
            <a:off x="4737100" y="4137025"/>
            <a:ext cx="3298825" cy="1517650"/>
          </a:xfrm>
        </p:spPr>
        <p:txBody>
          <a:bodyPr/>
          <a:lstStyle/>
          <a:p>
            <a:endParaRPr lang="es-ES"/>
          </a:p>
        </p:txBody>
      </p:sp>
      <p:pic>
        <p:nvPicPr>
          <p:cNvPr id="34820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7900" y="646113"/>
            <a:ext cx="3343275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333375"/>
            <a:ext cx="8207375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6 CuadroTexto"/>
          <p:cNvSpPr txBox="1">
            <a:spLocks noChangeArrowheads="1"/>
          </p:cNvSpPr>
          <p:nvPr/>
        </p:nvSpPr>
        <p:spPr bwMode="auto">
          <a:xfrm>
            <a:off x="468313" y="3933825"/>
            <a:ext cx="590391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PA" sz="2800">
                <a:latin typeface="Century Gothic" pitchFamily="34" charset="0"/>
              </a:rPr>
              <a:t>“Cuando tienes el Sol dentro, no importa lo fuerte que caiga afuera la lluvia”.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8280400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/>
              <a:t>PASA EL TIEMPO…</a:t>
            </a:r>
          </a:p>
        </p:txBody>
      </p:sp>
      <p:sp>
        <p:nvSpPr>
          <p:cNvPr id="7" name="6 Marcador de contenido"/>
          <p:cNvSpPr>
            <a:spLocks noGrp="1"/>
          </p:cNvSpPr>
          <p:nvPr>
            <p:ph sz="quarter" idx="13"/>
          </p:nvPr>
        </p:nvSpPr>
        <p:spPr>
          <a:xfrm>
            <a:off x="1042988" y="2312988"/>
            <a:ext cx="3419475" cy="3494087"/>
          </a:xfrm>
        </p:spPr>
        <p:txBody>
          <a:bodyPr rtlCol="0">
            <a:normAutofit fontScale="92500"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es-PA" dirty="0">
                <a:solidFill>
                  <a:schemeClr val="bg2">
                    <a:lumMod val="75000"/>
                  </a:schemeClr>
                </a:solidFill>
              </a:rPr>
              <a:t>No veo solución!...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s-PA" dirty="0">
                <a:solidFill>
                  <a:schemeClr val="bg2">
                    <a:lumMod val="75000"/>
                  </a:schemeClr>
                </a:solidFill>
              </a:rPr>
              <a:t>No puedo trabajar!...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s-PA" dirty="0">
                <a:solidFill>
                  <a:schemeClr val="bg2">
                    <a:lumMod val="75000"/>
                  </a:schemeClr>
                </a:solidFill>
              </a:rPr>
              <a:t>Tengo mucho miedo al contagio!..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s-PA" dirty="0">
                <a:solidFill>
                  <a:schemeClr val="accent1">
                    <a:lumMod val="50000"/>
                  </a:schemeClr>
                </a:solidFill>
              </a:rPr>
              <a:t>Me ahoga la casa!...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s-PA" dirty="0">
                <a:solidFill>
                  <a:schemeClr val="accent1">
                    <a:lumMod val="50000"/>
                  </a:schemeClr>
                </a:solidFill>
              </a:rPr>
              <a:t>Cuando podré salir?..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PA" dirty="0"/>
              <a:t>NUEVOS CAMBIOS DE HÁBITOS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042988" y="2312988"/>
            <a:ext cx="3419475" cy="3708400"/>
          </a:xfrm>
        </p:spPr>
        <p:txBody>
          <a:bodyPr rtlCol="0">
            <a:normAutofit lnSpcReduction="10000"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es-PA" dirty="0"/>
              <a:t>Reforzar el aseo personal.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s-PA" dirty="0"/>
              <a:t>Nuevas medidas de protección personal.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s-PA" dirty="0"/>
              <a:t>Nuevas indumentarias.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s-PA" dirty="0"/>
              <a:t>Días para salir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s-PA" dirty="0"/>
              <a:t>Distanciamiento social</a:t>
            </a:r>
          </a:p>
        </p:txBody>
      </p:sp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56325" y="2420938"/>
            <a:ext cx="194468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2388" y="4581525"/>
            <a:ext cx="1727200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5738" y="3843338"/>
            <a:ext cx="1814512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PA" dirty="0"/>
              <a:t>EMOCIONES QUE FLORECEN ANTE EL CAMBIO</a:t>
            </a:r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48488" y="5199063"/>
            <a:ext cx="1800225" cy="13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836613"/>
            <a:ext cx="3090862" cy="532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8 Título"/>
          <p:cNvSpPr>
            <a:spLocks noGrp="1"/>
          </p:cNvSpPr>
          <p:nvPr>
            <p:ph type="title"/>
          </p:nvPr>
        </p:nvSpPr>
        <p:spPr>
          <a:xfrm>
            <a:off x="4740275" y="2657475"/>
            <a:ext cx="3303588" cy="1463675"/>
          </a:xfrm>
        </p:spPr>
        <p:txBody>
          <a:bodyPr/>
          <a:lstStyle/>
          <a:p>
            <a:r>
              <a:rPr lang="es-PA"/>
              <a:t>	QUÉ HAGO?</a:t>
            </a:r>
          </a:p>
        </p:txBody>
      </p:sp>
      <p:sp>
        <p:nvSpPr>
          <p:cNvPr id="18435" name="9 Marcador de contenido"/>
          <p:cNvSpPr>
            <a:spLocks noGrp="1"/>
          </p:cNvSpPr>
          <p:nvPr>
            <p:ph idx="1"/>
          </p:nvPr>
        </p:nvSpPr>
        <p:spPr>
          <a:xfrm>
            <a:off x="1146175" y="857250"/>
            <a:ext cx="3090863" cy="514985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/>
              <a:t>ARTETERAPIA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13"/>
          </p:nvPr>
        </p:nvSpPr>
        <p:spPr>
          <a:xfrm>
            <a:off x="1042988" y="2312988"/>
            <a:ext cx="3419475" cy="3494087"/>
          </a:xfrm>
        </p:spPr>
        <p:txBody>
          <a:bodyPr rtlCol="0">
            <a:normAutofit fontScale="77500" lnSpcReduction="20000"/>
          </a:bodyPr>
          <a:lstStyle/>
          <a:p>
            <a:pPr indent="-274320" fontAlgn="auto">
              <a:spcAft>
                <a:spcPts val="0"/>
              </a:spcAft>
              <a:defRPr/>
            </a:pPr>
            <a:r>
              <a:rPr lang="es-PA" dirty="0"/>
              <a:t>Es una nueva disciplina que pretende promover ciertos hábitos saludables a través de la expresión artística.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s-PA" dirty="0"/>
              <a:t>Es una técnica de desarrollo personal, de autoconocimiento y de expresión emocional. </a:t>
            </a:r>
          </a:p>
          <a:p>
            <a:pPr indent="-274320" fontAlgn="auto">
              <a:spcAft>
                <a:spcPts val="0"/>
              </a:spcAft>
              <a:defRPr/>
            </a:pPr>
            <a:r>
              <a:rPr lang="es-PA" dirty="0"/>
              <a:t>Llena la necesidad de explorarnos a través del arte.</a:t>
            </a:r>
          </a:p>
          <a:p>
            <a:pPr indent="-274320" fontAlgn="auto">
              <a:spcAft>
                <a:spcPts val="0"/>
              </a:spcAft>
              <a:defRPr/>
            </a:pPr>
            <a:endParaRPr lang="es-PA" dirty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sz="quarter" idx="14"/>
          </p:nvPr>
        </p:nvGraphicFramePr>
        <p:xfrm>
          <a:off x="4645025" y="836712"/>
          <a:ext cx="3887415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/>
              <a:t>BENEFICIOS</a:t>
            </a:r>
          </a:p>
        </p:txBody>
      </p:sp>
      <p:sp>
        <p:nvSpPr>
          <p:cNvPr id="20482" name="2 Marcador de contenido"/>
          <p:cNvSpPr>
            <a:spLocks noGrp="1"/>
          </p:cNvSpPr>
          <p:nvPr>
            <p:ph sz="quarter" idx="13"/>
          </p:nvPr>
        </p:nvSpPr>
        <p:spPr>
          <a:xfrm>
            <a:off x="1042988" y="2312988"/>
            <a:ext cx="3419475" cy="3494087"/>
          </a:xfrm>
        </p:spPr>
        <p:txBody>
          <a:bodyPr/>
          <a:lstStyle/>
          <a:p>
            <a:r>
              <a:rPr lang="es-PA"/>
              <a:t>Por medio de la arte terapia, reflejamos nuestros miedos, angustias, necesidades, deseos o sueños, lo que finalmente sirve como método de liberación.</a:t>
            </a:r>
          </a:p>
          <a:p>
            <a:endParaRPr lang="es-PA"/>
          </a:p>
        </p:txBody>
      </p:sp>
      <p:sp>
        <p:nvSpPr>
          <p:cNvPr id="20483" name="3 Marcador de contenido"/>
          <p:cNvSpPr>
            <a:spLocks noGrp="1"/>
          </p:cNvSpPr>
          <p:nvPr>
            <p:ph sz="quarter" idx="14"/>
          </p:nvPr>
        </p:nvSpPr>
        <p:spPr>
          <a:xfrm>
            <a:off x="4645025" y="2312988"/>
            <a:ext cx="3419475" cy="3494087"/>
          </a:xfrm>
        </p:spPr>
        <p:txBody>
          <a:bodyPr/>
          <a:lstStyle/>
          <a:p>
            <a:endParaRPr lang="es-ES"/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2060575"/>
            <a:ext cx="345757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A"/>
              <a:t>BENEFICIOS</a:t>
            </a:r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</p:nvPr>
        </p:nvGraphicFramePr>
        <p:xfrm>
          <a:off x="1042988" y="2324100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92725" y="836613"/>
            <a:ext cx="29051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318</TotalTime>
  <Words>643</Words>
  <Application>Microsoft Office PowerPoint</Application>
  <PresentationFormat>Presentación en pantalla (4:3)</PresentationFormat>
  <Paragraphs>98</Paragraphs>
  <Slides>23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23</vt:i4>
      </vt:variant>
    </vt:vector>
  </HeadingPairs>
  <TitlesOfParts>
    <vt:vector size="27" baseType="lpstr">
      <vt:lpstr>Arial</vt:lpstr>
      <vt:lpstr>Century Gothic</vt:lpstr>
      <vt:lpstr>Wingdings 2</vt:lpstr>
      <vt:lpstr>Austin</vt:lpstr>
      <vt:lpstr>COMO OCUPO MI TIEMPO DE CUARENTENA</vt:lpstr>
      <vt:lpstr>En la actualidad!</vt:lpstr>
      <vt:lpstr>PASA EL TIEMPO…</vt:lpstr>
      <vt:lpstr>NUEVOS CAMBIOS DE HÁBITOS</vt:lpstr>
      <vt:lpstr>EMOCIONES QUE FLORECEN ANTE EL CAMBIO</vt:lpstr>
      <vt:lpstr> QUÉ HAGO?</vt:lpstr>
      <vt:lpstr>ARTETERAPIA</vt:lpstr>
      <vt:lpstr>BENEFICIOS</vt:lpstr>
      <vt:lpstr>BENEFICIOS</vt:lpstr>
      <vt:lpstr>BENEFICIOS DE LA MÚSICA</vt:lpstr>
      <vt:lpstr>MUSICO TERAPIA</vt:lpstr>
      <vt:lpstr>BAILE</vt:lpstr>
      <vt:lpstr>BAILE EN CUARENTENA</vt:lpstr>
      <vt:lpstr>ESCRITURA Y LECTURA COMO TERAPIA EN CUARENTENA</vt:lpstr>
      <vt:lpstr>BENEFICIOS DE LEER Y ESCRIBIR</vt:lpstr>
      <vt:lpstr>JARDINERIA ALTERNATIVA TERAPÉUTICA </vt:lpstr>
      <vt:lpstr>Presentación de PowerPoint</vt:lpstr>
      <vt:lpstr>BENEFICIOS DE LA JARDINERIA</vt:lpstr>
      <vt:lpstr>COSTURA, BORDADO Y TEJIDO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 OCUPO MI TIEMPO DE CUARENTENA</dc:title>
  <dc:creator>Yelitza Pineda</dc:creator>
  <cp:lastModifiedBy>Felix Cruz</cp:lastModifiedBy>
  <cp:revision>23</cp:revision>
  <dcterms:created xsi:type="dcterms:W3CDTF">2020-05-06T13:35:23Z</dcterms:created>
  <dcterms:modified xsi:type="dcterms:W3CDTF">2021-01-12T15:50:15Z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621090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